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449" r:id="rId3"/>
    <p:sldId id="418" r:id="rId4"/>
    <p:sldId id="453" r:id="rId5"/>
    <p:sldId id="455" r:id="rId6"/>
    <p:sldId id="450" r:id="rId7"/>
    <p:sldId id="456" r:id="rId8"/>
    <p:sldId id="457" r:id="rId9"/>
    <p:sldId id="448" r:id="rId10"/>
    <p:sldId id="451" r:id="rId11"/>
    <p:sldId id="452" r:id="rId12"/>
    <p:sldId id="419" r:id="rId13"/>
    <p:sldId id="458" r:id="rId14"/>
    <p:sldId id="464" r:id="rId15"/>
    <p:sldId id="459" r:id="rId16"/>
    <p:sldId id="467" r:id="rId17"/>
    <p:sldId id="460" r:id="rId18"/>
    <p:sldId id="461" r:id="rId19"/>
    <p:sldId id="462" r:id="rId20"/>
    <p:sldId id="465" r:id="rId21"/>
    <p:sldId id="463" r:id="rId22"/>
    <p:sldId id="466" r:id="rId23"/>
    <p:sldId id="4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38"/>
  </p:normalViewPr>
  <p:slideViewPr>
    <p:cSldViewPr snapToGrid="0" snapToObjects="1">
      <p:cViewPr varScale="1">
        <p:scale>
          <a:sx n="133" d="100"/>
          <a:sy n="133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A4BDD-5D63-B14A-91EC-AD3019BA818F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1A9ED-6A02-2444-A774-7415F4C83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0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5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7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56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81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47283-AD3B-EE49-8B53-C7D74121EF4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2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5036-0956-BD4C-A723-95F8F8938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7B397-D604-A742-A4ED-B7B45DED3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B53C-804B-DC46-8A9F-5245B255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9AEEC-04A8-5242-9174-9144AAD9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35E2C-6783-0C4F-A096-32EB467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80DE-456B-D040-8FDB-E28AA9BA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2E246-1329-6446-B49C-9345696C5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E9D26-1A64-EE4E-B237-429FAFD9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F575-EA9C-0344-99FF-092841F2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D731-8AB7-9D44-8304-F0CD7030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3D359-30F9-6D48-8A43-D6D68F6FE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12F4A-3FC6-4B4D-B906-A927A8D74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5615-0B66-264C-861F-690EE083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6E8DA-D397-1547-9C54-6E82BC17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24981-EDF3-CA4F-B327-DEFB0432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162430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183C-861A-524B-83AC-B62B5EAB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9E5AE-D49B-9D41-88AF-D33EA67AF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F4B70-6804-F341-856F-0BF08721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A9ECD-5561-3647-AD45-9FC223C8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9F79-E46B-3E4C-AB22-DF52B74B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0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0E66-CEC4-3048-8212-3A6574BE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33CEC-0748-4948-B794-1C9873E6D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DD58-1C78-7E4B-A3B9-458C2436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091C-B58E-B243-874E-1CF61CEB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D0AF-F45A-F842-975A-71DEBF03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1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8051-D564-5F47-A445-8038A1AD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1850C-973F-664C-A9D7-A6245E5E2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6CCC8-406E-BC4D-BF0E-38F230A22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290C9-60F9-564E-8EA9-7BB0FB2F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819E8-81A8-674B-9B72-EC02A45A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008F5-50A0-E44E-8174-563DC60A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8CE1-1547-EE46-A3DF-C31DEF38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7E44C-767E-1B46-82BD-A59C96F9B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DC520-A9E3-FB42-9AB8-6008A9EEE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AF79A-41C7-9946-82DE-A035643D4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A31DE-E1E5-F34A-94FE-829DB7A6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0B2C4-CF78-CA4A-9F92-4B9CB911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2206F-6BCB-ED42-8FBF-4D76BF17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C1A60-2DF3-1E43-B58C-1D73D8E1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0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030A-5E62-654C-A2EA-268AAE67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94E850-18DA-2E40-AED7-ED4007EB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2E84E-526C-E644-AC84-4B33F24A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8F83-0BDE-A547-B2D5-20B0DDDB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9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0B539A-8588-4844-85AF-FFA94622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B0F25-94D0-304D-AD63-8578BB05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E51B-FC0B-CB45-ACC6-C0835AD6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9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37E4-F6FF-F742-AF47-68096B46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EE4B5-2EE1-ED46-854D-B3DC69531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8380E-A4E6-CF45-9AD0-41B5290C0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55C21-2412-4C4B-A500-5CC9D753F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B24E-EE58-8545-B367-046C918B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E5BA6-6638-D945-86B4-05BE6FEF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6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785B-BCC7-DF45-BC9A-B03957D0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048558-0990-FA46-8AA9-6C66E4AA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7C70F-1477-0C43-A269-D05877C9B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29B9D-D74E-9A4F-B643-C8CC192A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2A917-6D81-C94A-BC2F-1F2FC6F3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40577-D76C-9A43-AB35-CC53CCE6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5FFFB-2158-6849-820B-36C82288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C8CEE-5F86-4F4E-B828-3B83C5311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48565-D212-E849-AD5D-5CA069180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C73CA-F943-9147-A174-496FE571C1A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B4BA5-8EFC-FC4A-89A8-9D4E3E752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6A4EB-6571-E649-ACC1-A5B8BDCD9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61F71-E3F4-EF40-B8A2-21BD0F6C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4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3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png"/><Relationship Id="rId4" Type="http://schemas.openxmlformats.org/officeDocument/2006/relationships/image" Target="../media/image16.emf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3.png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emf"/><Relationship Id="rId11" Type="http://schemas.openxmlformats.org/officeDocument/2006/relationships/image" Target="../media/image20.png"/><Relationship Id="rId5" Type="http://schemas.openxmlformats.org/officeDocument/2006/relationships/image" Target="../media/image28.emf"/><Relationship Id="rId10" Type="http://schemas.openxmlformats.org/officeDocument/2006/relationships/image" Target="../media/image21.png"/><Relationship Id="rId4" Type="http://schemas.openxmlformats.org/officeDocument/2006/relationships/image" Target="../media/image27.emf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emf"/><Relationship Id="rId7" Type="http://schemas.openxmlformats.org/officeDocument/2006/relationships/image" Target="../media/image24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C3D8-E0D7-FA4C-9700-5AFEFE54E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7519B-41D8-A240-91B2-4182D33D2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7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D808A-A782-0C47-ACCA-1F5C6385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064E6-D2A7-964A-A5D3-40BF70F4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AAEB8-8D41-0E47-8599-A7E9FFA57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146" y="2758683"/>
            <a:ext cx="6725557" cy="2894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21CF5-F3D5-9241-8B15-7F92D9EC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1" y="2964584"/>
            <a:ext cx="613247" cy="427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C50A6-30C3-5449-AF40-93A69F593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81" y="5394131"/>
            <a:ext cx="5056740" cy="285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06626-59F3-AF4E-B911-F3A04B643B60}"/>
              </a:ext>
            </a:extLst>
          </p:cNvPr>
          <p:cNvSpPr txBox="1"/>
          <p:nvPr/>
        </p:nvSpPr>
        <p:spPr>
          <a:xfrm rot="16200000">
            <a:off x="2415179" y="4036601"/>
            <a:ext cx="170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Dice score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559536-BBD1-EF44-94C4-38FC4C62D1D5}"/>
              </a:ext>
            </a:extLst>
          </p:cNvPr>
          <p:cNvGrpSpPr/>
          <p:nvPr/>
        </p:nvGrpSpPr>
        <p:grpSpPr>
          <a:xfrm>
            <a:off x="3846566" y="0"/>
            <a:ext cx="4484716" cy="3208032"/>
            <a:chOff x="1491782" y="166680"/>
            <a:chExt cx="4730074" cy="3365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2DD28F-4862-A444-931E-CF429F08A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910"/>
            <a:stretch/>
          </p:blipFill>
          <p:spPr>
            <a:xfrm>
              <a:off x="1491782" y="166680"/>
              <a:ext cx="1809683" cy="3365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8F9961-BC85-E441-96D7-8C3663337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764"/>
            <a:stretch/>
          </p:blipFill>
          <p:spPr>
            <a:xfrm>
              <a:off x="3266767" y="166680"/>
              <a:ext cx="2955089" cy="33655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20A8-8795-454C-ABC5-85AB6CB210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48" b="10910"/>
          <a:stretch/>
        </p:blipFill>
        <p:spPr>
          <a:xfrm>
            <a:off x="639999" y="1940594"/>
            <a:ext cx="2800248" cy="32142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E8EE4-DAA6-254A-A85B-70666B0FF306}"/>
              </a:ext>
            </a:extLst>
          </p:cNvPr>
          <p:cNvSpPr txBox="1"/>
          <p:nvPr/>
        </p:nvSpPr>
        <p:spPr>
          <a:xfrm>
            <a:off x="810609" y="1872054"/>
            <a:ext cx="2285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Small - Worldness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7E5B8C-69CD-4E41-8A6D-F6101DED5033}"/>
              </a:ext>
            </a:extLst>
          </p:cNvPr>
          <p:cNvSpPr txBox="1"/>
          <p:nvPr/>
        </p:nvSpPr>
        <p:spPr>
          <a:xfrm>
            <a:off x="21268" y="1835562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5EC08-8360-B54E-80EB-83BE9DD489CF}"/>
              </a:ext>
            </a:extLst>
          </p:cNvPr>
          <p:cNvSpPr/>
          <p:nvPr/>
        </p:nvSpPr>
        <p:spPr>
          <a:xfrm>
            <a:off x="519878" y="5217306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021842-9E71-7144-823A-A4EC595B8B78}"/>
              </a:ext>
            </a:extLst>
          </p:cNvPr>
          <p:cNvSpPr txBox="1"/>
          <p:nvPr/>
        </p:nvSpPr>
        <p:spPr>
          <a:xfrm>
            <a:off x="577854" y="5097722"/>
            <a:ext cx="131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Broadband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AAC33-E70E-9349-9A23-9825F42230E9}"/>
              </a:ext>
            </a:extLst>
          </p:cNvPr>
          <p:cNvSpPr txBox="1"/>
          <p:nvPr/>
        </p:nvSpPr>
        <p:spPr>
          <a:xfrm>
            <a:off x="1849094" y="5097722"/>
            <a:ext cx="131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Beta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41926B-6415-B846-9C35-98B4C0F3CC52}"/>
              </a:ext>
            </a:extLst>
          </p:cNvPr>
          <p:cNvSpPr/>
          <p:nvPr/>
        </p:nvSpPr>
        <p:spPr>
          <a:xfrm rot="5400000">
            <a:off x="-896349" y="3748055"/>
            <a:ext cx="2439671" cy="81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AE174A-9CC4-DC45-80E4-80337283CC35}"/>
              </a:ext>
            </a:extLst>
          </p:cNvPr>
          <p:cNvSpPr txBox="1"/>
          <p:nvPr/>
        </p:nvSpPr>
        <p:spPr>
          <a:xfrm rot="16200000">
            <a:off x="-1286397" y="3502924"/>
            <a:ext cx="2947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Mean small-world propensity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8EE1D6-0164-5C4F-9B5D-84CA457A683F}"/>
              </a:ext>
            </a:extLst>
          </p:cNvPr>
          <p:cNvSpPr txBox="1"/>
          <p:nvPr/>
        </p:nvSpPr>
        <p:spPr>
          <a:xfrm>
            <a:off x="404279" y="2409482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5675F-316D-3949-AA24-53482BBFA89C}"/>
              </a:ext>
            </a:extLst>
          </p:cNvPr>
          <p:cNvSpPr txBox="1"/>
          <p:nvPr/>
        </p:nvSpPr>
        <p:spPr>
          <a:xfrm>
            <a:off x="321707" y="2746855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8C7E8-E76B-D44B-9910-04B11574597C}"/>
              </a:ext>
            </a:extLst>
          </p:cNvPr>
          <p:cNvSpPr txBox="1"/>
          <p:nvPr/>
        </p:nvSpPr>
        <p:spPr>
          <a:xfrm>
            <a:off x="318029" y="3090905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831002-9D62-2841-AF45-9D7BCCBE92C5}"/>
              </a:ext>
            </a:extLst>
          </p:cNvPr>
          <p:cNvSpPr txBox="1"/>
          <p:nvPr/>
        </p:nvSpPr>
        <p:spPr>
          <a:xfrm>
            <a:off x="324075" y="3437857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25AC5-91D2-4C45-865D-BB95DF4DC1B1}"/>
              </a:ext>
            </a:extLst>
          </p:cNvPr>
          <p:cNvSpPr txBox="1"/>
          <p:nvPr/>
        </p:nvSpPr>
        <p:spPr>
          <a:xfrm>
            <a:off x="325499" y="3791436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96593D-1FF4-DE46-99C5-E0606232BFB7}"/>
              </a:ext>
            </a:extLst>
          </p:cNvPr>
          <p:cNvSpPr txBox="1"/>
          <p:nvPr/>
        </p:nvSpPr>
        <p:spPr>
          <a:xfrm>
            <a:off x="314550" y="4135484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5E7F5-5A4B-A641-9DB9-2BA19CDA103D}"/>
              </a:ext>
            </a:extLst>
          </p:cNvPr>
          <p:cNvSpPr txBox="1"/>
          <p:nvPr/>
        </p:nvSpPr>
        <p:spPr>
          <a:xfrm>
            <a:off x="314550" y="4473557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3CC853-94E2-7A4A-A882-15A2DE61A63A}"/>
              </a:ext>
            </a:extLst>
          </p:cNvPr>
          <p:cNvSpPr txBox="1"/>
          <p:nvPr/>
        </p:nvSpPr>
        <p:spPr>
          <a:xfrm>
            <a:off x="315973" y="4820077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541BEE-7242-1D4F-B65C-396222976708}"/>
              </a:ext>
            </a:extLst>
          </p:cNvPr>
          <p:cNvSpPr txBox="1"/>
          <p:nvPr/>
        </p:nvSpPr>
        <p:spPr>
          <a:xfrm>
            <a:off x="324075" y="2088524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1.1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C0F6DA-18C4-B541-8255-4D16061A8DF6}"/>
              </a:ext>
            </a:extLst>
          </p:cNvPr>
          <p:cNvGrpSpPr/>
          <p:nvPr/>
        </p:nvGrpSpPr>
        <p:grpSpPr>
          <a:xfrm>
            <a:off x="944081" y="2142739"/>
            <a:ext cx="1295216" cy="338554"/>
            <a:chOff x="4589416" y="1991751"/>
            <a:chExt cx="541914" cy="25391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59EF6E-C814-1846-AC45-9303CC61A4C9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61BFBD5-D1D7-964D-8C76-D7EC127C9C4E}"/>
                </a:ext>
              </a:extLst>
            </p:cNvPr>
            <p:cNvCxnSpPr>
              <a:cxnSpLocks/>
            </p:cNvCxnSpPr>
            <p:nvPr/>
          </p:nvCxnSpPr>
          <p:spPr>
            <a:xfrm>
              <a:off x="4589416" y="2168433"/>
              <a:ext cx="541914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13915F-B562-4A45-9A74-45AC4CFF3FC3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1EA28C-48DB-1E47-8A75-F132E77CA9B4}"/>
                </a:ext>
              </a:extLst>
            </p:cNvPr>
            <p:cNvSpPr txBox="1"/>
            <p:nvPr/>
          </p:nvSpPr>
          <p:spPr>
            <a:xfrm>
              <a:off x="4673278" y="1991751"/>
              <a:ext cx="3740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4E8537B2-759E-ED4A-908B-CD64A57FE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2487" y="2249650"/>
            <a:ext cx="813147" cy="3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8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40CEB-D635-B146-8FCD-D041BBED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97B4F-CD79-CF42-A790-734F20FF5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28"/>
          <a:stretch/>
        </p:blipFill>
        <p:spPr>
          <a:xfrm>
            <a:off x="286657" y="1484811"/>
            <a:ext cx="11734800" cy="3554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A31B4-7CE4-B942-9829-38F5E5751435}"/>
              </a:ext>
            </a:extLst>
          </p:cNvPr>
          <p:cNvSpPr txBox="1"/>
          <p:nvPr/>
        </p:nvSpPr>
        <p:spPr>
          <a:xfrm rot="2630834">
            <a:off x="1822995" y="5298555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MTG Ipsilateral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E881B-A2BC-3341-9F65-0825BEAA92D8}"/>
              </a:ext>
            </a:extLst>
          </p:cNvPr>
          <p:cNvSpPr txBox="1"/>
          <p:nvPr/>
        </p:nvSpPr>
        <p:spPr>
          <a:xfrm rot="2630834">
            <a:off x="1987269" y="5510668"/>
            <a:ext cx="184321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Postcentral gyrus Ipsilateral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0780E-64A6-B445-9B3D-FF3BABE89C1C}"/>
              </a:ext>
            </a:extLst>
          </p:cNvPr>
          <p:cNvSpPr txBox="1"/>
          <p:nvPr/>
        </p:nvSpPr>
        <p:spPr>
          <a:xfrm rot="2630834">
            <a:off x="2319869" y="5321839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ITG Ipsilateral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F2332-8609-F24E-B831-A6B5E73AA6DE}"/>
              </a:ext>
            </a:extLst>
          </p:cNvPr>
          <p:cNvSpPr txBox="1"/>
          <p:nvPr/>
        </p:nvSpPr>
        <p:spPr>
          <a:xfrm rot="2630834">
            <a:off x="2529942" y="5283900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IFG Ipsilateral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1A4C76-9F3D-E54D-B06D-243B79611079}"/>
              </a:ext>
            </a:extLst>
          </p:cNvPr>
          <p:cNvSpPr txBox="1"/>
          <p:nvPr/>
        </p:nvSpPr>
        <p:spPr>
          <a:xfrm rot="2630834">
            <a:off x="2654207" y="5510666"/>
            <a:ext cx="184321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Precentral gyrus Ipsilateral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20AC9-2A25-314C-9211-A3FFDB73B26C}"/>
              </a:ext>
            </a:extLst>
          </p:cNvPr>
          <p:cNvSpPr txBox="1"/>
          <p:nvPr/>
        </p:nvSpPr>
        <p:spPr>
          <a:xfrm rot="2630834">
            <a:off x="2960406" y="5298556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STG Ipsilateral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E5237-A358-3146-BAB3-0698C3BB7045}"/>
              </a:ext>
            </a:extLst>
          </p:cNvPr>
          <p:cNvSpPr txBox="1"/>
          <p:nvPr/>
        </p:nvSpPr>
        <p:spPr>
          <a:xfrm rot="2630834">
            <a:off x="3209221" y="5277274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MFG Ipsilateral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C1997-303F-6E4C-9324-DEAAE14D68FA}"/>
              </a:ext>
            </a:extLst>
          </p:cNvPr>
          <p:cNvSpPr txBox="1"/>
          <p:nvPr/>
        </p:nvSpPr>
        <p:spPr>
          <a:xfrm rot="2630834">
            <a:off x="3431187" y="5377904"/>
            <a:ext cx="15022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Fusiform Ipsilateral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5B30E6-8BE0-4F42-9FD1-0D66C815D0C8}"/>
              </a:ext>
            </a:extLst>
          </p:cNvPr>
          <p:cNvSpPr txBox="1"/>
          <p:nvPr/>
        </p:nvSpPr>
        <p:spPr>
          <a:xfrm rot="2630834">
            <a:off x="3656365" y="5416251"/>
            <a:ext cx="16671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Supramarginal Ipsilateral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03607-BE39-5C43-80FE-03310ADBF8D6}"/>
              </a:ext>
            </a:extLst>
          </p:cNvPr>
          <p:cNvSpPr txBox="1"/>
          <p:nvPr/>
        </p:nvSpPr>
        <p:spPr>
          <a:xfrm rot="2630834">
            <a:off x="3904535" y="5406647"/>
            <a:ext cx="16671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Temporal pole ipsilateral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1DC8B-0316-F742-9B8B-7060CA62F243}"/>
              </a:ext>
            </a:extLst>
          </p:cNvPr>
          <p:cNvSpPr txBox="1"/>
          <p:nvPr/>
        </p:nvSpPr>
        <p:spPr>
          <a:xfrm rot="2630834">
            <a:off x="4088586" y="5575555"/>
            <a:ext cx="212704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Parahippocampal gyrus ipsilateral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63226-2BF9-8648-A303-42F2ED3B6B94}"/>
              </a:ext>
            </a:extLst>
          </p:cNvPr>
          <p:cNvSpPr txBox="1"/>
          <p:nvPr/>
        </p:nvSpPr>
        <p:spPr>
          <a:xfrm rot="2630834">
            <a:off x="4324045" y="5585158"/>
            <a:ext cx="212704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Hippocampus ipsilateral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14059-D9B2-F241-B8C8-4F4F0584E2BF}"/>
              </a:ext>
            </a:extLst>
          </p:cNvPr>
          <p:cNvSpPr txBox="1"/>
          <p:nvPr/>
        </p:nvSpPr>
        <p:spPr>
          <a:xfrm rot="2630834">
            <a:off x="4765665" y="5692288"/>
            <a:ext cx="24098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Parahippocampal gyrus contralateral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BD38AB-E691-2547-9491-F7B04B82859C}"/>
              </a:ext>
            </a:extLst>
          </p:cNvPr>
          <p:cNvSpPr txBox="1"/>
          <p:nvPr/>
        </p:nvSpPr>
        <p:spPr>
          <a:xfrm rot="2630834">
            <a:off x="4995829" y="5673520"/>
            <a:ext cx="24098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Fusiform contralateral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79BD6-5399-1147-B9FE-CFEEE9D140E4}"/>
              </a:ext>
            </a:extLst>
          </p:cNvPr>
          <p:cNvSpPr txBox="1"/>
          <p:nvPr/>
        </p:nvSpPr>
        <p:spPr>
          <a:xfrm rot="2630834">
            <a:off x="4533432" y="5692290"/>
            <a:ext cx="24098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IPG ipsilateral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FD627-E58D-F24E-80F6-844CE6464E87}"/>
              </a:ext>
            </a:extLst>
          </p:cNvPr>
          <p:cNvSpPr txBox="1"/>
          <p:nvPr/>
        </p:nvSpPr>
        <p:spPr>
          <a:xfrm rot="2630834">
            <a:off x="6974783" y="5274335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ITG Ipsilateral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BB8CE2-5CE0-B04B-90A4-1ED8414217E3}"/>
              </a:ext>
            </a:extLst>
          </p:cNvPr>
          <p:cNvSpPr txBox="1"/>
          <p:nvPr/>
        </p:nvSpPr>
        <p:spPr>
          <a:xfrm rot="2630834">
            <a:off x="7139057" y="5486448"/>
            <a:ext cx="184321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Putamen contralateral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7494A5-160E-2A46-86EF-A586D9188E98}"/>
              </a:ext>
            </a:extLst>
          </p:cNvPr>
          <p:cNvSpPr txBox="1"/>
          <p:nvPr/>
        </p:nvSpPr>
        <p:spPr>
          <a:xfrm rot="2630834">
            <a:off x="7471657" y="5297619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MOG ipsilateral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A14EB4-2FE6-C24C-BC42-30CDFF855F69}"/>
              </a:ext>
            </a:extLst>
          </p:cNvPr>
          <p:cNvSpPr txBox="1"/>
          <p:nvPr/>
        </p:nvSpPr>
        <p:spPr>
          <a:xfrm rot="2630834">
            <a:off x="7613708" y="5428688"/>
            <a:ext cx="171875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Precuneus contralateral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689764-D7C9-F548-A597-B1BA2AC3D667}"/>
              </a:ext>
            </a:extLst>
          </p:cNvPr>
          <p:cNvSpPr txBox="1"/>
          <p:nvPr/>
        </p:nvSpPr>
        <p:spPr>
          <a:xfrm rot="2630834">
            <a:off x="7805995" y="5486446"/>
            <a:ext cx="184321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IFG Opercular ipsilateral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25EFBC-B65B-184E-B9B8-87E9B1137F72}"/>
              </a:ext>
            </a:extLst>
          </p:cNvPr>
          <p:cNvSpPr txBox="1"/>
          <p:nvPr/>
        </p:nvSpPr>
        <p:spPr>
          <a:xfrm rot="2630834">
            <a:off x="8074423" y="5368184"/>
            <a:ext cx="150176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Olfactory contralateral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E405EB-9365-514C-9D9C-0BBB8FD0091C}"/>
              </a:ext>
            </a:extLst>
          </p:cNvPr>
          <p:cNvSpPr txBox="1"/>
          <p:nvPr/>
        </p:nvSpPr>
        <p:spPr>
          <a:xfrm rot="2630834">
            <a:off x="8361009" y="5253054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ITG contralateral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79CC00-063A-6240-B33A-E3903052BC27}"/>
              </a:ext>
            </a:extLst>
          </p:cNvPr>
          <p:cNvSpPr txBox="1"/>
          <p:nvPr/>
        </p:nvSpPr>
        <p:spPr>
          <a:xfrm rot="2630834">
            <a:off x="8543208" y="5452488"/>
            <a:ext cx="178745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Mesial frontal contralateral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77CEF-7B77-7C46-9447-8272BEFA75E0}"/>
              </a:ext>
            </a:extLst>
          </p:cNvPr>
          <p:cNvSpPr txBox="1"/>
          <p:nvPr/>
        </p:nvSpPr>
        <p:spPr>
          <a:xfrm rot="2630834">
            <a:off x="8808153" y="5392032"/>
            <a:ext cx="16671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MFG ipsilateral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F9E48A-F885-C449-88BF-07E5094A0715}"/>
              </a:ext>
            </a:extLst>
          </p:cNvPr>
          <p:cNvSpPr txBox="1"/>
          <p:nvPr/>
        </p:nvSpPr>
        <p:spPr>
          <a:xfrm rot="2630834">
            <a:off x="9021395" y="5469210"/>
            <a:ext cx="191765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Precentral gyrus contralateral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999012-591F-F74D-9E5F-52036E4CD0C6}"/>
              </a:ext>
            </a:extLst>
          </p:cNvPr>
          <p:cNvSpPr txBox="1"/>
          <p:nvPr/>
        </p:nvSpPr>
        <p:spPr>
          <a:xfrm rot="2630834">
            <a:off x="9240374" y="5551335"/>
            <a:ext cx="212704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Rolandic Opercular ipsilateral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BEE006-A2AA-A946-80B6-7F21E2720D56}"/>
              </a:ext>
            </a:extLst>
          </p:cNvPr>
          <p:cNvSpPr txBox="1"/>
          <p:nvPr/>
        </p:nvSpPr>
        <p:spPr>
          <a:xfrm rot="2630834">
            <a:off x="9475833" y="5560938"/>
            <a:ext cx="212704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Insula contralateral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DC72BE-B26D-934B-ADF2-34CC23186B50}"/>
              </a:ext>
            </a:extLst>
          </p:cNvPr>
          <p:cNvSpPr txBox="1"/>
          <p:nvPr/>
        </p:nvSpPr>
        <p:spPr>
          <a:xfrm rot="2630834">
            <a:off x="9917453" y="5668070"/>
            <a:ext cx="24098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Lingual gyrus ipsilateral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952F27-DFBA-384F-9252-DFF82EBFC782}"/>
              </a:ext>
            </a:extLst>
          </p:cNvPr>
          <p:cNvSpPr txBox="1"/>
          <p:nvPr/>
        </p:nvSpPr>
        <p:spPr>
          <a:xfrm rot="2630834">
            <a:off x="10147617" y="5649300"/>
            <a:ext cx="24098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Hippocampus ipsilateral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AFDF4E-19EB-064A-A06E-938B2D43BF2F}"/>
              </a:ext>
            </a:extLst>
          </p:cNvPr>
          <p:cNvSpPr txBox="1"/>
          <p:nvPr/>
        </p:nvSpPr>
        <p:spPr>
          <a:xfrm rot="2630834">
            <a:off x="9685220" y="5668068"/>
            <a:ext cx="24098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Frontal superior mesial ipsilateral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20322E-6D7C-474C-A421-6FA4EB800EB0}"/>
              </a:ext>
            </a:extLst>
          </p:cNvPr>
          <p:cNvSpPr/>
          <p:nvPr/>
        </p:nvSpPr>
        <p:spPr>
          <a:xfrm>
            <a:off x="615406" y="6303466"/>
            <a:ext cx="2417084" cy="55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6403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B82987-FFE1-CA45-BF7B-69EA55184952}"/>
              </a:ext>
            </a:extLst>
          </p:cNvPr>
          <p:cNvSpPr/>
          <p:nvPr/>
        </p:nvSpPr>
        <p:spPr>
          <a:xfrm>
            <a:off x="627018" y="6265333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B2B09C-8188-9C48-A812-7C12DB0E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D1E6E8-D1EA-0C4D-8B98-17FF3188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39" y="-160172"/>
            <a:ext cx="10972800" cy="924807"/>
          </a:xfrm>
        </p:spPr>
        <p:txBody>
          <a:bodyPr>
            <a:normAutofit/>
          </a:bodyPr>
          <a:lstStyle/>
          <a:p>
            <a:r>
              <a:rPr lang="en-US" sz="2933" dirty="0"/>
              <a:t>Figure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FD1274-C12B-F84C-A417-17DD59E4838B}"/>
              </a:ext>
            </a:extLst>
          </p:cNvPr>
          <p:cNvSpPr/>
          <p:nvPr/>
        </p:nvSpPr>
        <p:spPr>
          <a:xfrm>
            <a:off x="3066688" y="5934953"/>
            <a:ext cx="2542576" cy="697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963888-6C7C-B94E-83C1-A4DE11822536}"/>
              </a:ext>
            </a:extLst>
          </p:cNvPr>
          <p:cNvSpPr/>
          <p:nvPr/>
        </p:nvSpPr>
        <p:spPr>
          <a:xfrm>
            <a:off x="3712094" y="6117973"/>
            <a:ext cx="6060372" cy="247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0AB0C5-3B9B-0340-97D3-6DC64D7A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055" y="3540648"/>
            <a:ext cx="242939" cy="2650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3E5778-596E-9644-8048-53B12AB9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053" y="3789903"/>
            <a:ext cx="314067" cy="2899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9DF611-BBFC-4B41-A1B4-1363D125DEF6}"/>
              </a:ext>
            </a:extLst>
          </p:cNvPr>
          <p:cNvSpPr txBox="1"/>
          <p:nvPr/>
        </p:nvSpPr>
        <p:spPr>
          <a:xfrm>
            <a:off x="11061628" y="3478306"/>
            <a:ext cx="104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C30715-9158-7B42-A82C-935A38AF5115}"/>
              </a:ext>
            </a:extLst>
          </p:cNvPr>
          <p:cNvSpPr txBox="1"/>
          <p:nvPr/>
        </p:nvSpPr>
        <p:spPr>
          <a:xfrm>
            <a:off x="11061628" y="3784934"/>
            <a:ext cx="1041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2B109B-E8B6-244B-9B39-C5CEF3680BA9}"/>
              </a:ext>
            </a:extLst>
          </p:cNvPr>
          <p:cNvSpPr/>
          <p:nvPr/>
        </p:nvSpPr>
        <p:spPr>
          <a:xfrm>
            <a:off x="1" y="877569"/>
            <a:ext cx="11683116" cy="140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DE49C4-A22C-5D4C-8794-C051814E3C88}"/>
              </a:ext>
            </a:extLst>
          </p:cNvPr>
          <p:cNvSpPr/>
          <p:nvPr/>
        </p:nvSpPr>
        <p:spPr>
          <a:xfrm>
            <a:off x="11210939" y="6281999"/>
            <a:ext cx="371461" cy="247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DFAE1-4413-0C4D-B5A1-F85048AED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27" y="3245034"/>
            <a:ext cx="9557708" cy="3153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B08C28-E20F-6B4A-A2CB-3FD74AD98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29" y="1085278"/>
            <a:ext cx="3397273" cy="1843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54C838-A884-8149-BC11-7B3D870B8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439" y="1108289"/>
            <a:ext cx="3446136" cy="18438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1C184F-B847-9647-B9E5-2D0B558F580E}"/>
              </a:ext>
            </a:extLst>
          </p:cNvPr>
          <p:cNvSpPr txBox="1"/>
          <p:nvPr/>
        </p:nvSpPr>
        <p:spPr>
          <a:xfrm>
            <a:off x="4433884" y="757202"/>
            <a:ext cx="10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ECoG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65773-92AB-9140-A1F8-F8B85083FAE7}"/>
              </a:ext>
            </a:extLst>
          </p:cNvPr>
          <p:cNvSpPr txBox="1"/>
          <p:nvPr/>
        </p:nvSpPr>
        <p:spPr>
          <a:xfrm>
            <a:off x="8333607" y="769286"/>
            <a:ext cx="95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SEEG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C4B5E-D439-D148-BADF-6DAA9C8EAE7E}"/>
              </a:ext>
            </a:extLst>
          </p:cNvPr>
          <p:cNvSpPr txBox="1"/>
          <p:nvPr/>
        </p:nvSpPr>
        <p:spPr>
          <a:xfrm>
            <a:off x="2826758" y="733704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B7C87-9998-C749-8A14-82DAB9A9228A}"/>
              </a:ext>
            </a:extLst>
          </p:cNvPr>
          <p:cNvSpPr txBox="1"/>
          <p:nvPr/>
        </p:nvSpPr>
        <p:spPr>
          <a:xfrm rot="16200000">
            <a:off x="1214877" y="4393316"/>
            <a:ext cx="355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Modularity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D256CE-12E6-0048-86EF-6FD7300DB37F}"/>
              </a:ext>
            </a:extLst>
          </p:cNvPr>
          <p:cNvSpPr txBox="1"/>
          <p:nvPr/>
        </p:nvSpPr>
        <p:spPr>
          <a:xfrm>
            <a:off x="2826757" y="2938406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794DE5-8781-6B44-993F-ABED1E08B1A7}"/>
              </a:ext>
            </a:extLst>
          </p:cNvPr>
          <p:cNvSpPr/>
          <p:nvPr/>
        </p:nvSpPr>
        <p:spPr>
          <a:xfrm>
            <a:off x="3474091" y="6094569"/>
            <a:ext cx="7497315" cy="429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8BF215-8B28-6241-BC9B-1B2B99FD547A}"/>
              </a:ext>
            </a:extLst>
          </p:cNvPr>
          <p:cNvSpPr txBox="1"/>
          <p:nvPr/>
        </p:nvSpPr>
        <p:spPr>
          <a:xfrm>
            <a:off x="8046788" y="6051813"/>
            <a:ext cx="13860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High-𝛄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278EEB-903B-724F-B6E4-FB32E4331A47}"/>
              </a:ext>
            </a:extLst>
          </p:cNvPr>
          <p:cNvSpPr txBox="1"/>
          <p:nvPr/>
        </p:nvSpPr>
        <p:spPr>
          <a:xfrm>
            <a:off x="6546404" y="6051813"/>
            <a:ext cx="13860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Low-𝛄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BB21C-4A92-2C4A-B7F4-5DE302B5811C}"/>
              </a:ext>
            </a:extLst>
          </p:cNvPr>
          <p:cNvSpPr txBox="1"/>
          <p:nvPr/>
        </p:nvSpPr>
        <p:spPr>
          <a:xfrm>
            <a:off x="4995254" y="6056296"/>
            <a:ext cx="13860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Beta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63E334-22A1-1A48-A4D3-FA33CF011315}"/>
              </a:ext>
            </a:extLst>
          </p:cNvPr>
          <p:cNvSpPr txBox="1"/>
          <p:nvPr/>
        </p:nvSpPr>
        <p:spPr>
          <a:xfrm>
            <a:off x="9256261" y="6051814"/>
            <a:ext cx="19678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Broadband 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B3D7E3-B5B7-CD40-8EC7-E988D5235E60}"/>
              </a:ext>
            </a:extLst>
          </p:cNvPr>
          <p:cNvSpPr txBox="1"/>
          <p:nvPr/>
        </p:nvSpPr>
        <p:spPr>
          <a:xfrm>
            <a:off x="3415077" y="6051814"/>
            <a:ext cx="16202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Alpha/Theta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4C5308-A8CA-084E-BF05-CCC6608C156F}"/>
              </a:ext>
            </a:extLst>
          </p:cNvPr>
          <p:cNvGrpSpPr/>
          <p:nvPr/>
        </p:nvGrpSpPr>
        <p:grpSpPr>
          <a:xfrm>
            <a:off x="3852408" y="3354685"/>
            <a:ext cx="734509" cy="461665"/>
            <a:chOff x="4579960" y="1929317"/>
            <a:chExt cx="550882" cy="34624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92DEA64-0C2A-9545-B3A7-3796DBEE4B7D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55B6BBD-B8D1-CC48-9C19-8361B6937A60}"/>
                </a:ext>
              </a:extLst>
            </p:cNvPr>
            <p:cNvCxnSpPr>
              <a:cxnSpLocks/>
            </p:cNvCxnSpPr>
            <p:nvPr/>
          </p:nvCxnSpPr>
          <p:spPr>
            <a:xfrm>
              <a:off x="4579960" y="2168433"/>
              <a:ext cx="54938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811C7F-7367-B74F-8526-A4771F67EECD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0220DC-EF6C-8E4C-9DEB-E00AC7DB2051}"/>
                </a:ext>
              </a:extLst>
            </p:cNvPr>
            <p:cNvSpPr txBox="1"/>
            <p:nvPr/>
          </p:nvSpPr>
          <p:spPr>
            <a:xfrm>
              <a:off x="4673724" y="1929317"/>
              <a:ext cx="37405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**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929275-16CF-6249-92A0-203C05D16351}"/>
              </a:ext>
            </a:extLst>
          </p:cNvPr>
          <p:cNvGrpSpPr/>
          <p:nvPr/>
        </p:nvGrpSpPr>
        <p:grpSpPr>
          <a:xfrm>
            <a:off x="6869699" y="3367947"/>
            <a:ext cx="734509" cy="461665"/>
            <a:chOff x="4579960" y="1948828"/>
            <a:chExt cx="550882" cy="34624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B2BAC4-51C5-CB41-A559-FF0F7D71E824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AA36C4C-4FB9-C941-906A-E5F7B8DE3DED}"/>
                </a:ext>
              </a:extLst>
            </p:cNvPr>
            <p:cNvCxnSpPr>
              <a:cxnSpLocks/>
            </p:cNvCxnSpPr>
            <p:nvPr/>
          </p:nvCxnSpPr>
          <p:spPr>
            <a:xfrm>
              <a:off x="4579960" y="2168433"/>
              <a:ext cx="54938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EA5856-2B6F-C24A-A54F-1E48DAA5E3B8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027E05-CA25-5749-9B17-6B963752DA29}"/>
                </a:ext>
              </a:extLst>
            </p:cNvPr>
            <p:cNvSpPr txBox="1"/>
            <p:nvPr/>
          </p:nvSpPr>
          <p:spPr>
            <a:xfrm>
              <a:off x="4680546" y="1948828"/>
              <a:ext cx="394403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**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C3FEA4-5FE7-5B4C-826D-EDA06C74475B}"/>
              </a:ext>
            </a:extLst>
          </p:cNvPr>
          <p:cNvGrpSpPr/>
          <p:nvPr/>
        </p:nvGrpSpPr>
        <p:grpSpPr>
          <a:xfrm>
            <a:off x="8367414" y="3357086"/>
            <a:ext cx="734509" cy="461665"/>
            <a:chOff x="4579960" y="1939263"/>
            <a:chExt cx="550882" cy="346249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9C84CFA-09E5-B943-B38B-E91273E3B648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1D933-040A-B54A-9951-7575E9E63188}"/>
                </a:ext>
              </a:extLst>
            </p:cNvPr>
            <p:cNvCxnSpPr>
              <a:cxnSpLocks/>
            </p:cNvCxnSpPr>
            <p:nvPr/>
          </p:nvCxnSpPr>
          <p:spPr>
            <a:xfrm>
              <a:off x="4579960" y="2168433"/>
              <a:ext cx="54938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5A0EF36-4EDB-C649-9EAE-12DFB2498CB5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0586F5-CF9E-B14C-83A6-BE6A1F310D10}"/>
                </a:ext>
              </a:extLst>
            </p:cNvPr>
            <p:cNvSpPr txBox="1"/>
            <p:nvPr/>
          </p:nvSpPr>
          <p:spPr>
            <a:xfrm>
              <a:off x="4734366" y="1939263"/>
              <a:ext cx="32221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*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9C61246-CE53-5B4E-ACA1-F1D3A7866BDA}"/>
              </a:ext>
            </a:extLst>
          </p:cNvPr>
          <p:cNvGrpSpPr/>
          <p:nvPr/>
        </p:nvGrpSpPr>
        <p:grpSpPr>
          <a:xfrm>
            <a:off x="5329810" y="3368663"/>
            <a:ext cx="734509" cy="461665"/>
            <a:chOff x="4579960" y="1948828"/>
            <a:chExt cx="550882" cy="346249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7571C67-8BB7-8144-91FC-D8CC3649A276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B70A1F2-59E3-6643-930D-9C53413BDAF0}"/>
                </a:ext>
              </a:extLst>
            </p:cNvPr>
            <p:cNvCxnSpPr>
              <a:cxnSpLocks/>
            </p:cNvCxnSpPr>
            <p:nvPr/>
          </p:nvCxnSpPr>
          <p:spPr>
            <a:xfrm>
              <a:off x="4579960" y="2168433"/>
              <a:ext cx="54938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016E2B4-FF6F-164A-B500-ECDEB52E8427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9D509B-9F67-224D-A915-DFAC56C8FEE6}"/>
                </a:ext>
              </a:extLst>
            </p:cNvPr>
            <p:cNvSpPr txBox="1"/>
            <p:nvPr/>
          </p:nvSpPr>
          <p:spPr>
            <a:xfrm>
              <a:off x="4680546" y="1948828"/>
              <a:ext cx="394403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**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CEE2C9F-6FD2-9E46-9B94-A02B45F3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495"/>
          <a:stretch/>
        </p:blipFill>
        <p:spPr>
          <a:xfrm>
            <a:off x="627018" y="1150995"/>
            <a:ext cx="1101121" cy="171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6C260-E33D-8C45-8BC8-B3D21D0098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231"/>
          <a:stretch/>
        </p:blipFill>
        <p:spPr>
          <a:xfrm>
            <a:off x="649078" y="3184627"/>
            <a:ext cx="1309005" cy="12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6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6A560-BB1C-BF4F-96F7-D1814576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65" y="1118793"/>
            <a:ext cx="10972800" cy="924807"/>
          </a:xfrm>
        </p:spPr>
        <p:txBody>
          <a:bodyPr>
            <a:noAutofit/>
          </a:bodyPr>
          <a:lstStyle/>
          <a:p>
            <a:pPr algn="ctr"/>
            <a:r>
              <a:rPr lang="en-US" sz="6400" dirty="0"/>
              <a:t>ECoG vs SEEG final figures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E59C6-C5F5-7F45-BAE9-7DDAD263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600"/>
            <a:ext cx="4698528" cy="3328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68AE8-1727-9F40-8404-6546E085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268" y="4582196"/>
            <a:ext cx="6992883" cy="20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2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1C5F5-5FC5-FA42-9759-E612FBD3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BA7D70-8718-B841-BDF8-C9DA3816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C17D3-FC2C-9E4E-9F46-E13CBB2F5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50" y="1232809"/>
            <a:ext cx="7955973" cy="474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0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DF778-B535-634A-97F4-5B64A623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1 -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72C50-BD5F-984B-9305-0889F7FC51E3}"/>
              </a:ext>
            </a:extLst>
          </p:cNvPr>
          <p:cNvSpPr/>
          <p:nvPr/>
        </p:nvSpPr>
        <p:spPr>
          <a:xfrm>
            <a:off x="627018" y="6253379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F5469-A3FB-3749-B4A8-209F9477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27" y="1579474"/>
            <a:ext cx="1872103" cy="1805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941B9-8A35-454F-A06D-6147C071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90" y="1573045"/>
            <a:ext cx="1916415" cy="17982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92516-BB9D-8847-A091-C2B9B15162C5}"/>
              </a:ext>
            </a:extLst>
          </p:cNvPr>
          <p:cNvCxnSpPr/>
          <p:nvPr/>
        </p:nvCxnSpPr>
        <p:spPr>
          <a:xfrm>
            <a:off x="2810553" y="2425851"/>
            <a:ext cx="46445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D4704B-6A44-9847-BA8C-F2814F05D134}"/>
              </a:ext>
            </a:extLst>
          </p:cNvPr>
          <p:cNvCxnSpPr>
            <a:cxnSpLocks/>
          </p:cNvCxnSpPr>
          <p:nvPr/>
        </p:nvCxnSpPr>
        <p:spPr>
          <a:xfrm>
            <a:off x="5584190" y="2425851"/>
            <a:ext cx="46445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2252F2-630B-8247-BF14-BAE62F9DF2A6}"/>
              </a:ext>
            </a:extLst>
          </p:cNvPr>
          <p:cNvSpPr txBox="1"/>
          <p:nvPr/>
        </p:nvSpPr>
        <p:spPr>
          <a:xfrm>
            <a:off x="144416" y="1036425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1559A-0AF0-7642-BF2A-3CCD580C7AA0}"/>
              </a:ext>
            </a:extLst>
          </p:cNvPr>
          <p:cNvSpPr txBox="1"/>
          <p:nvPr/>
        </p:nvSpPr>
        <p:spPr>
          <a:xfrm>
            <a:off x="144414" y="3703384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142229A9-EAFE-3A4A-BD54-FEE238EB3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6505" y="4023693"/>
            <a:ext cx="1802972" cy="1556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7EEE12-92F8-6D4D-ACE3-34753E0CF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07" y="4011159"/>
            <a:ext cx="1922463" cy="156900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AE0C95-F63C-4249-9408-0CF388668BE5}"/>
              </a:ext>
            </a:extLst>
          </p:cNvPr>
          <p:cNvCxnSpPr>
            <a:cxnSpLocks/>
          </p:cNvCxnSpPr>
          <p:nvPr/>
        </p:nvCxnSpPr>
        <p:spPr>
          <a:xfrm>
            <a:off x="2786645" y="4792748"/>
            <a:ext cx="46445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1E426-F638-5448-B693-2D63CE32ED48}"/>
              </a:ext>
            </a:extLst>
          </p:cNvPr>
          <p:cNvCxnSpPr/>
          <p:nvPr/>
        </p:nvCxnSpPr>
        <p:spPr>
          <a:xfrm>
            <a:off x="5693848" y="4801929"/>
            <a:ext cx="46445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1A368B9-5985-A446-8A34-FB5B3236E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657767" y="3207753"/>
            <a:ext cx="2400007" cy="3112672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2084E62-BFB5-284C-BD5C-143EF5A7CF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77092" y="1573045"/>
          <a:ext cx="3361355" cy="17982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1903">
                  <a:extLst>
                    <a:ext uri="{9D8B030D-6E8A-4147-A177-3AD203B41FA5}">
                      <a16:colId xmlns:a16="http://schemas.microsoft.com/office/drawing/2014/main" val="3963603141"/>
                    </a:ext>
                  </a:extLst>
                </a:gridCol>
                <a:gridCol w="1062747">
                  <a:extLst>
                    <a:ext uri="{9D8B030D-6E8A-4147-A177-3AD203B41FA5}">
                      <a16:colId xmlns:a16="http://schemas.microsoft.com/office/drawing/2014/main" val="4091431382"/>
                    </a:ext>
                  </a:extLst>
                </a:gridCol>
                <a:gridCol w="467097">
                  <a:extLst>
                    <a:ext uri="{9D8B030D-6E8A-4147-A177-3AD203B41FA5}">
                      <a16:colId xmlns:a16="http://schemas.microsoft.com/office/drawing/2014/main" val="3611033116"/>
                    </a:ext>
                  </a:extLst>
                </a:gridCol>
                <a:gridCol w="479388">
                  <a:extLst>
                    <a:ext uri="{9D8B030D-6E8A-4147-A177-3AD203B41FA5}">
                      <a16:colId xmlns:a16="http://schemas.microsoft.com/office/drawing/2014/main" val="195259963"/>
                    </a:ext>
                  </a:extLst>
                </a:gridCol>
                <a:gridCol w="430220">
                  <a:extLst>
                    <a:ext uri="{9D8B030D-6E8A-4147-A177-3AD203B41FA5}">
                      <a16:colId xmlns:a16="http://schemas.microsoft.com/office/drawing/2014/main" val="1155199085"/>
                    </a:ext>
                  </a:extLst>
                </a:gridCol>
              </a:tblGrid>
              <a:tr h="299713">
                <a:tc>
                  <a:txBody>
                    <a:bodyPr/>
                    <a:lstStyle/>
                    <a:p>
                      <a:r>
                        <a:rPr lang="en-US" sz="1100" dirty="0"/>
                        <a:t>Electrode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Brain ROI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Z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30041111"/>
                  </a:ext>
                </a:extLst>
              </a:tr>
              <a:tr h="299713">
                <a:tc>
                  <a:txBody>
                    <a:bodyPr/>
                    <a:lstStyle/>
                    <a:p>
                      <a:r>
                        <a:rPr lang="en-US" sz="1100" dirty="0"/>
                        <a:t>LA1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Amygdala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-21.65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331453488"/>
                  </a:ext>
                </a:extLst>
              </a:tr>
              <a:tr h="299713">
                <a:tc>
                  <a:txBody>
                    <a:bodyPr/>
                    <a:lstStyle/>
                    <a:p>
                      <a:r>
                        <a:rPr lang="en-US" sz="1100" dirty="0"/>
                        <a:t>LA2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Amygdala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-30.74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-21.45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3754396442"/>
                  </a:ext>
                </a:extLst>
              </a:tr>
              <a:tr h="299713">
                <a:tc>
                  <a:txBody>
                    <a:bodyPr/>
                    <a:lstStyle/>
                    <a:p>
                      <a:r>
                        <a:rPr lang="en-US" sz="1100" dirty="0"/>
                        <a:t>LA3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White Matter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-32.92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-21.10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3923357287"/>
                  </a:ext>
                </a:extLst>
              </a:tr>
              <a:tr h="299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359781948"/>
                  </a:ext>
                </a:extLst>
              </a:tr>
              <a:tr h="299713">
                <a:tc>
                  <a:txBody>
                    <a:bodyPr/>
                    <a:lstStyle/>
                    <a:p>
                      <a:r>
                        <a:rPr lang="en-US" sz="1100" dirty="0"/>
                        <a:t>RK10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Right OpIFG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32.37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286604454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D24B292-8B22-9D45-818F-454C32C2C0D1}"/>
              </a:ext>
            </a:extLst>
          </p:cNvPr>
          <p:cNvSpPr txBox="1"/>
          <p:nvPr/>
        </p:nvSpPr>
        <p:spPr>
          <a:xfrm>
            <a:off x="752457" y="5521979"/>
            <a:ext cx="17881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2C9C8-59A5-754F-ACEC-30382BBB1E5C}"/>
              </a:ext>
            </a:extLst>
          </p:cNvPr>
          <p:cNvSpPr txBox="1"/>
          <p:nvPr/>
        </p:nvSpPr>
        <p:spPr>
          <a:xfrm rot="16200000">
            <a:off x="-245389" y="4727726"/>
            <a:ext cx="17881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E74BF-8865-F140-9390-DCE248818DB8}"/>
              </a:ext>
            </a:extLst>
          </p:cNvPr>
          <p:cNvSpPr txBox="1"/>
          <p:nvPr/>
        </p:nvSpPr>
        <p:spPr>
          <a:xfrm>
            <a:off x="3422889" y="5521979"/>
            <a:ext cx="17881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40903-8D26-E941-B2ED-14AC397380D1}"/>
              </a:ext>
            </a:extLst>
          </p:cNvPr>
          <p:cNvSpPr txBox="1"/>
          <p:nvPr/>
        </p:nvSpPr>
        <p:spPr>
          <a:xfrm rot="16200000">
            <a:off x="2432861" y="4662533"/>
            <a:ext cx="17881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Channels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EC78D6-B212-EA41-9DE7-FE85033BC66D}"/>
              </a:ext>
            </a:extLst>
          </p:cNvPr>
          <p:cNvSpPr txBox="1"/>
          <p:nvPr/>
        </p:nvSpPr>
        <p:spPr>
          <a:xfrm rot="5400000">
            <a:off x="4662275" y="4615363"/>
            <a:ext cx="17881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Coherence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BBF9C4-0208-1F4A-BC93-498AE8E5A5AB}"/>
              </a:ext>
            </a:extLst>
          </p:cNvPr>
          <p:cNvSpPr txBox="1"/>
          <p:nvPr/>
        </p:nvSpPr>
        <p:spPr>
          <a:xfrm>
            <a:off x="5254041" y="3917806"/>
            <a:ext cx="230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099969-4691-CD4A-8A41-7018A7BBB135}"/>
              </a:ext>
            </a:extLst>
          </p:cNvPr>
          <p:cNvSpPr txBox="1"/>
          <p:nvPr/>
        </p:nvSpPr>
        <p:spPr>
          <a:xfrm>
            <a:off x="5254041" y="5321478"/>
            <a:ext cx="230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5C0A7-A61C-ED4A-B0D8-591397B3F18E}"/>
              </a:ext>
            </a:extLst>
          </p:cNvPr>
          <p:cNvSpPr txBox="1"/>
          <p:nvPr/>
        </p:nvSpPr>
        <p:spPr>
          <a:xfrm>
            <a:off x="887669" y="1278966"/>
            <a:ext cx="1788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Post-implant MRI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3A66B7-89C0-FF47-A162-A63F7B81B866}"/>
              </a:ext>
            </a:extLst>
          </p:cNvPr>
          <p:cNvSpPr txBox="1"/>
          <p:nvPr/>
        </p:nvSpPr>
        <p:spPr>
          <a:xfrm>
            <a:off x="3472616" y="1262742"/>
            <a:ext cx="1788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Map to AAL-116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0C053A-9E39-D646-BEC5-AE6B1E359686}"/>
              </a:ext>
            </a:extLst>
          </p:cNvPr>
          <p:cNvSpPr txBox="1"/>
          <p:nvPr/>
        </p:nvSpPr>
        <p:spPr>
          <a:xfrm>
            <a:off x="6827596" y="1262742"/>
            <a:ext cx="206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Electrode localization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17470-E379-6442-BF03-C65CF77328AC}"/>
              </a:ext>
            </a:extLst>
          </p:cNvPr>
          <p:cNvSpPr txBox="1"/>
          <p:nvPr/>
        </p:nvSpPr>
        <p:spPr>
          <a:xfrm>
            <a:off x="844024" y="3711867"/>
            <a:ext cx="1788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Interictal iEEG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B32ADE-7AAC-3049-B680-5FF1E48D8950}"/>
              </a:ext>
            </a:extLst>
          </p:cNvPr>
          <p:cNvSpPr txBox="1"/>
          <p:nvPr/>
        </p:nvSpPr>
        <p:spPr>
          <a:xfrm>
            <a:off x="3472616" y="3711867"/>
            <a:ext cx="1788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Adjacency matrix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A068C70-536D-8C4A-8A37-5B595E959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651" y="4263271"/>
            <a:ext cx="88439" cy="10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90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DF778-B535-634A-97F4-5B64A623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35" y="-6353"/>
            <a:ext cx="10972800" cy="924807"/>
          </a:xfrm>
        </p:spPr>
        <p:txBody>
          <a:bodyPr/>
          <a:lstStyle/>
          <a:p>
            <a:r>
              <a:rPr lang="en-US" dirty="0"/>
              <a:t>Figure 2 – anatomy/distance/connectivity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72C50-BD5F-984B-9305-0889F7FC51E3}"/>
              </a:ext>
            </a:extLst>
          </p:cNvPr>
          <p:cNvSpPr/>
          <p:nvPr/>
        </p:nvSpPr>
        <p:spPr>
          <a:xfrm>
            <a:off x="627018" y="6253379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E1CE3-421D-214F-B239-30274A21EAC4}"/>
              </a:ext>
            </a:extLst>
          </p:cNvPr>
          <p:cNvSpPr/>
          <p:nvPr/>
        </p:nvSpPr>
        <p:spPr>
          <a:xfrm>
            <a:off x="10193190" y="1216932"/>
            <a:ext cx="758889" cy="437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61B6F-8164-C54D-9F07-640185BD7584}"/>
              </a:ext>
            </a:extLst>
          </p:cNvPr>
          <p:cNvSpPr/>
          <p:nvPr/>
        </p:nvSpPr>
        <p:spPr>
          <a:xfrm>
            <a:off x="11049231" y="3805834"/>
            <a:ext cx="835484" cy="426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4F78FF-2679-3643-A89E-EC8DB829F727}"/>
              </a:ext>
            </a:extLst>
          </p:cNvPr>
          <p:cNvSpPr/>
          <p:nvPr/>
        </p:nvSpPr>
        <p:spPr>
          <a:xfrm>
            <a:off x="10996392" y="5152681"/>
            <a:ext cx="758889" cy="437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356557-0B86-1148-B39B-5B8E5BBE5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1" t="7921" b="69797"/>
          <a:stretch/>
        </p:blipFill>
        <p:spPr>
          <a:xfrm>
            <a:off x="5720851" y="4149192"/>
            <a:ext cx="4254071" cy="10034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64647E-E0CF-7A44-8DDA-C722E58A8D4E}"/>
              </a:ext>
            </a:extLst>
          </p:cNvPr>
          <p:cNvSpPr txBox="1"/>
          <p:nvPr/>
        </p:nvSpPr>
        <p:spPr>
          <a:xfrm>
            <a:off x="8076819" y="3288967"/>
            <a:ext cx="42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187DB2-50F4-BA4A-A23D-FC7234171A01}"/>
              </a:ext>
            </a:extLst>
          </p:cNvPr>
          <p:cNvSpPr txBox="1"/>
          <p:nvPr/>
        </p:nvSpPr>
        <p:spPr>
          <a:xfrm>
            <a:off x="1500522" y="1019172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0FC784-9545-3947-BD2C-1349A250781E}"/>
              </a:ext>
            </a:extLst>
          </p:cNvPr>
          <p:cNvSpPr/>
          <p:nvPr/>
        </p:nvSpPr>
        <p:spPr>
          <a:xfrm>
            <a:off x="1773482" y="5963102"/>
            <a:ext cx="2432621" cy="8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E23DAE2-38ED-3C42-A63D-6657D503669C}"/>
              </a:ext>
            </a:extLst>
          </p:cNvPr>
          <p:cNvGrpSpPr/>
          <p:nvPr/>
        </p:nvGrpSpPr>
        <p:grpSpPr>
          <a:xfrm>
            <a:off x="1590264" y="1015059"/>
            <a:ext cx="4826556" cy="2607236"/>
            <a:chOff x="3168227" y="801967"/>
            <a:chExt cx="3619917" cy="195542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3A10A80-FF70-5144-B30C-B10DC628E6E9}"/>
                </a:ext>
              </a:extLst>
            </p:cNvPr>
            <p:cNvGrpSpPr/>
            <p:nvPr/>
          </p:nvGrpSpPr>
          <p:grpSpPr>
            <a:xfrm>
              <a:off x="3437367" y="1144422"/>
              <a:ext cx="3350777" cy="1612972"/>
              <a:chOff x="3523555" y="807460"/>
              <a:chExt cx="3350777" cy="161297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23658F-9B0C-424C-A874-25D7A46D4AC2}"/>
                  </a:ext>
                </a:extLst>
              </p:cNvPr>
              <p:cNvSpPr txBox="1"/>
              <p:nvPr/>
            </p:nvSpPr>
            <p:spPr>
              <a:xfrm>
                <a:off x="5066928" y="2161739"/>
                <a:ext cx="1807404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Temporal pole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766961-050F-AF47-92B7-C83D3EA3C1CC}"/>
                  </a:ext>
                </a:extLst>
              </p:cNvPr>
              <p:cNvSpPr txBox="1"/>
              <p:nvPr/>
            </p:nvSpPr>
            <p:spPr>
              <a:xfrm>
                <a:off x="5069811" y="842353"/>
                <a:ext cx="377195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MTG 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5045FA-A46C-C54A-A81A-F9DA6BB34922}"/>
                  </a:ext>
                </a:extLst>
              </p:cNvPr>
              <p:cNvSpPr txBox="1"/>
              <p:nvPr/>
            </p:nvSpPr>
            <p:spPr>
              <a:xfrm>
                <a:off x="5069810" y="1034819"/>
                <a:ext cx="1382408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Postcentral gyrus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44C300E-5946-9E47-B0A4-F88C614FACCC}"/>
                  </a:ext>
                </a:extLst>
              </p:cNvPr>
              <p:cNvSpPr txBox="1"/>
              <p:nvPr/>
            </p:nvSpPr>
            <p:spPr>
              <a:xfrm>
                <a:off x="5058831" y="1702671"/>
                <a:ext cx="1297711" cy="28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IFG pars opercularis</a:t>
                </a:r>
              </a:p>
              <a:p>
                <a:endParaRPr lang="en-US" sz="933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0FDCF9-F6BC-7345-B169-48B9767A36A4}"/>
                  </a:ext>
                </a:extLst>
              </p:cNvPr>
              <p:cNvSpPr txBox="1"/>
              <p:nvPr/>
            </p:nvSpPr>
            <p:spPr>
              <a:xfrm>
                <a:off x="5069810" y="938586"/>
                <a:ext cx="923109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ITG 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FC3B74-289E-1241-A24F-A4EE13265FE1}"/>
                  </a:ext>
                </a:extLst>
              </p:cNvPr>
              <p:cNvSpPr txBox="1"/>
              <p:nvPr/>
            </p:nvSpPr>
            <p:spPr>
              <a:xfrm>
                <a:off x="5062662" y="1325004"/>
                <a:ext cx="1382408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Precentral gyrus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A22311-FC23-5548-ACD4-013D408A52B3}"/>
                  </a:ext>
                </a:extLst>
              </p:cNvPr>
              <p:cNvSpPr txBox="1"/>
              <p:nvPr/>
            </p:nvSpPr>
            <p:spPr>
              <a:xfrm>
                <a:off x="5066928" y="1138681"/>
                <a:ext cx="923109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STG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D5C631-AE58-4E40-ADF2-D6FDA425611B}"/>
                  </a:ext>
                </a:extLst>
              </p:cNvPr>
              <p:cNvSpPr txBox="1"/>
              <p:nvPr/>
            </p:nvSpPr>
            <p:spPr>
              <a:xfrm>
                <a:off x="5062662" y="1235024"/>
                <a:ext cx="923109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MFG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40570D-BEDE-774C-B2B9-E6100D1F1452}"/>
                  </a:ext>
                </a:extLst>
              </p:cNvPr>
              <p:cNvSpPr txBox="1"/>
              <p:nvPr/>
            </p:nvSpPr>
            <p:spPr>
              <a:xfrm>
                <a:off x="5056572" y="1607438"/>
                <a:ext cx="1126650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Fusiform gyrus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446A09-B6EA-144F-A58B-7B57BC24FBCA}"/>
                  </a:ext>
                </a:extLst>
              </p:cNvPr>
              <p:cNvSpPr txBox="1"/>
              <p:nvPr/>
            </p:nvSpPr>
            <p:spPr>
              <a:xfrm>
                <a:off x="5062662" y="1513919"/>
                <a:ext cx="1250330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Supramarginal gyrus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D413E8-E7BB-3F49-A5D5-98C4B2CCC703}"/>
                  </a:ext>
                </a:extLst>
              </p:cNvPr>
              <p:cNvSpPr txBox="1"/>
              <p:nvPr/>
            </p:nvSpPr>
            <p:spPr>
              <a:xfrm>
                <a:off x="5066197" y="1792801"/>
                <a:ext cx="1250330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IPG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754BC0-154D-D04B-9952-19119BDDFDE1}"/>
                  </a:ext>
                </a:extLst>
              </p:cNvPr>
              <p:cNvSpPr txBox="1"/>
              <p:nvPr/>
            </p:nvSpPr>
            <p:spPr>
              <a:xfrm>
                <a:off x="5070523" y="2065985"/>
                <a:ext cx="1595281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Parahippocampal gyrus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F61D1A-B4F0-4340-8E7D-6D5E37AD910C}"/>
                  </a:ext>
                </a:extLst>
              </p:cNvPr>
              <p:cNvSpPr txBox="1"/>
              <p:nvPr/>
            </p:nvSpPr>
            <p:spPr>
              <a:xfrm>
                <a:off x="5060081" y="1971288"/>
                <a:ext cx="1595281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ITG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F9D1B8-7762-5242-A393-EBCF94E82F9B}"/>
                  </a:ext>
                </a:extLst>
              </p:cNvPr>
              <p:cNvSpPr txBox="1"/>
              <p:nvPr/>
            </p:nvSpPr>
            <p:spPr>
              <a:xfrm>
                <a:off x="5056572" y="1877612"/>
                <a:ext cx="1807404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Fusiform gyrus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BDA319F-02DD-7145-9DB8-BD1054E81429}"/>
                  </a:ext>
                </a:extLst>
              </p:cNvPr>
              <p:cNvSpPr txBox="1"/>
              <p:nvPr/>
            </p:nvSpPr>
            <p:spPr>
              <a:xfrm>
                <a:off x="5062662" y="1420932"/>
                <a:ext cx="1334661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IFG PT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2F3D495-01AF-1A49-BD4F-6D7AE497E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675" t="7266" r="53058" b="36107"/>
              <a:stretch/>
            </p:blipFill>
            <p:spPr>
              <a:xfrm rot="16200000" flipH="1">
                <a:off x="3522709" y="808306"/>
                <a:ext cx="1612972" cy="1611279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6EBB93B-7024-A642-9654-7AFC5F586C98}"/>
                </a:ext>
              </a:extLst>
            </p:cNvPr>
            <p:cNvSpPr txBox="1"/>
            <p:nvPr/>
          </p:nvSpPr>
          <p:spPr>
            <a:xfrm rot="16200000">
              <a:off x="2967886" y="1772177"/>
              <a:ext cx="6545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ECoG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FF21C2F-1B8D-9C43-84BF-C54C1C06EF7A}"/>
                </a:ext>
              </a:extLst>
            </p:cNvPr>
            <p:cNvSpPr txBox="1"/>
            <p:nvPr/>
          </p:nvSpPr>
          <p:spPr>
            <a:xfrm>
              <a:off x="3265076" y="801967"/>
              <a:ext cx="2027222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solidFill>
                    <a:schemeClr val="accent6">
                      <a:lumMod val="50000"/>
                    </a:schemeClr>
                  </a:solidFill>
                </a:rPr>
                <a:t>Fraction of total electrodes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C540A92-6888-1247-8A67-92AF41B96D09}"/>
                </a:ext>
              </a:extLst>
            </p:cNvPr>
            <p:cNvSpPr txBox="1"/>
            <p:nvPr/>
          </p:nvSpPr>
          <p:spPr>
            <a:xfrm>
              <a:off x="3433685" y="984937"/>
              <a:ext cx="35564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6A4732-114B-8E45-845A-F04996618E48}"/>
                </a:ext>
              </a:extLst>
            </p:cNvPr>
            <p:cNvSpPr txBox="1"/>
            <p:nvPr/>
          </p:nvSpPr>
          <p:spPr>
            <a:xfrm>
              <a:off x="3670091" y="984601"/>
              <a:ext cx="413359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0.08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9862E1B-F3DE-8141-9C40-3E95825E11E1}"/>
                </a:ext>
              </a:extLst>
            </p:cNvPr>
            <p:cNvSpPr txBox="1"/>
            <p:nvPr/>
          </p:nvSpPr>
          <p:spPr>
            <a:xfrm>
              <a:off x="3998573" y="984601"/>
              <a:ext cx="40488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0.06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62763F6-67B0-8B4B-AFCD-C57D7B5F3D53}"/>
                </a:ext>
              </a:extLst>
            </p:cNvPr>
            <p:cNvSpPr txBox="1"/>
            <p:nvPr/>
          </p:nvSpPr>
          <p:spPr>
            <a:xfrm>
              <a:off x="4299533" y="984601"/>
              <a:ext cx="483879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0.04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E20B677-D736-134B-97BC-6B9A9F671D05}"/>
                </a:ext>
              </a:extLst>
            </p:cNvPr>
            <p:cNvSpPr txBox="1"/>
            <p:nvPr/>
          </p:nvSpPr>
          <p:spPr>
            <a:xfrm>
              <a:off x="4585597" y="979944"/>
              <a:ext cx="463049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0.02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C9439C6-A8EE-F441-8CC8-3A1B6BB61E1A}"/>
                </a:ext>
              </a:extLst>
            </p:cNvPr>
            <p:cNvSpPr txBox="1"/>
            <p:nvPr/>
          </p:nvSpPr>
          <p:spPr>
            <a:xfrm>
              <a:off x="4875134" y="983029"/>
              <a:ext cx="35564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03AACB2-2E07-8E43-8004-C407A3817359}"/>
              </a:ext>
            </a:extLst>
          </p:cNvPr>
          <p:cNvGrpSpPr/>
          <p:nvPr/>
        </p:nvGrpSpPr>
        <p:grpSpPr>
          <a:xfrm>
            <a:off x="1571994" y="3612545"/>
            <a:ext cx="4865903" cy="2670247"/>
            <a:chOff x="3144102" y="2959312"/>
            <a:chExt cx="3649427" cy="20026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A792D3-533C-1C4B-8C86-2161BE977B8B}"/>
                </a:ext>
              </a:extLst>
            </p:cNvPr>
            <p:cNvSpPr txBox="1"/>
            <p:nvPr/>
          </p:nvSpPr>
          <p:spPr>
            <a:xfrm rot="16200000">
              <a:off x="2943761" y="4017412"/>
              <a:ext cx="6545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SEEG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0827F3-5B16-7541-8BB1-822FBFB7A8A0}"/>
                </a:ext>
              </a:extLst>
            </p:cNvPr>
            <p:cNvSpPr txBox="1"/>
            <p:nvPr/>
          </p:nvSpPr>
          <p:spPr>
            <a:xfrm>
              <a:off x="3233687" y="2959312"/>
              <a:ext cx="2027222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solidFill>
                    <a:schemeClr val="accent6">
                      <a:lumMod val="50000"/>
                    </a:schemeClr>
                  </a:solidFill>
                </a:rPr>
                <a:t>Fraction of total electrodes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D60F93A-0171-1043-946E-BCAA060B64FA}"/>
                </a:ext>
              </a:extLst>
            </p:cNvPr>
            <p:cNvGrpSpPr/>
            <p:nvPr/>
          </p:nvGrpSpPr>
          <p:grpSpPr>
            <a:xfrm>
              <a:off x="3409559" y="3306434"/>
              <a:ext cx="3383970" cy="1655563"/>
              <a:chOff x="3473540" y="2861602"/>
              <a:chExt cx="3383970" cy="165556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B61E14-A9D6-B84F-9DC5-75061B0A810C}"/>
                  </a:ext>
                </a:extLst>
              </p:cNvPr>
              <p:cNvSpPr txBox="1"/>
              <p:nvPr/>
            </p:nvSpPr>
            <p:spPr>
              <a:xfrm>
                <a:off x="5038811" y="2918538"/>
                <a:ext cx="377195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MTG 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E3560B-8F29-6946-BB14-5536877A55E9}"/>
                  </a:ext>
                </a:extLst>
              </p:cNvPr>
              <p:cNvSpPr txBox="1"/>
              <p:nvPr/>
            </p:nvSpPr>
            <p:spPr>
              <a:xfrm>
                <a:off x="5042828" y="3021841"/>
                <a:ext cx="923109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MFG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978B39-2B2A-2A43-B6C6-E4DBCBF88B0D}"/>
                  </a:ext>
                </a:extLst>
              </p:cNvPr>
              <p:cNvSpPr txBox="1"/>
              <p:nvPr/>
            </p:nvSpPr>
            <p:spPr>
              <a:xfrm>
                <a:off x="5050109" y="3119000"/>
                <a:ext cx="923109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ITG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8ACF38-C7D5-7344-9592-A447C0B163DE}"/>
                  </a:ext>
                </a:extLst>
              </p:cNvPr>
              <p:cNvSpPr txBox="1"/>
              <p:nvPr/>
            </p:nvSpPr>
            <p:spPr>
              <a:xfrm>
                <a:off x="5050108" y="3214096"/>
                <a:ext cx="923109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ITG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ED9A24-4B0C-D84D-B82D-5D2E7573A672}"/>
                  </a:ext>
                </a:extLst>
              </p:cNvPr>
              <p:cNvSpPr txBox="1"/>
              <p:nvPr/>
            </p:nvSpPr>
            <p:spPr>
              <a:xfrm>
                <a:off x="5050108" y="3311400"/>
                <a:ext cx="133466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IFG PT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F3DAE5-5AEF-E748-B2D0-14CB2A62FDEA}"/>
                  </a:ext>
                </a:extLst>
              </p:cNvPr>
              <p:cNvSpPr txBox="1"/>
              <p:nvPr/>
            </p:nvSpPr>
            <p:spPr>
              <a:xfrm>
                <a:off x="5050107" y="3407264"/>
                <a:ext cx="377195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MTG 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30028D-B8E4-6643-9308-2B7C126D3D4F}"/>
                  </a:ext>
                </a:extLst>
              </p:cNvPr>
              <p:cNvSpPr txBox="1"/>
              <p:nvPr/>
            </p:nvSpPr>
            <p:spPr>
              <a:xfrm>
                <a:off x="5050106" y="3499251"/>
                <a:ext cx="1807404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Fusiform gyrus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203F6F-CD56-154B-A5C6-FE21139558E6}"/>
                  </a:ext>
                </a:extLst>
              </p:cNvPr>
              <p:cNvSpPr txBox="1"/>
              <p:nvPr/>
            </p:nvSpPr>
            <p:spPr>
              <a:xfrm>
                <a:off x="5050105" y="3595115"/>
                <a:ext cx="1807404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Insula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22EA388-8FF9-3B4A-9705-017776C1836A}"/>
                  </a:ext>
                </a:extLst>
              </p:cNvPr>
              <p:cNvSpPr txBox="1"/>
              <p:nvPr/>
            </p:nvSpPr>
            <p:spPr>
              <a:xfrm>
                <a:off x="5048982" y="3688255"/>
                <a:ext cx="159528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Parahippocampal gyrus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CCCADE0-4983-904E-B3D1-833F61F51B90}"/>
                  </a:ext>
                </a:extLst>
              </p:cNvPr>
              <p:cNvSpPr txBox="1"/>
              <p:nvPr/>
            </p:nvSpPr>
            <p:spPr>
              <a:xfrm>
                <a:off x="5048981" y="3783351"/>
                <a:ext cx="159528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Hippocampus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A16CA8-3F09-F040-B205-E203A39BB334}"/>
                  </a:ext>
                </a:extLst>
              </p:cNvPr>
              <p:cNvSpPr txBox="1"/>
              <p:nvPr/>
            </p:nvSpPr>
            <p:spPr>
              <a:xfrm>
                <a:off x="5048560" y="3877665"/>
                <a:ext cx="159528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Precentral gyrus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AAA479-EF35-DF47-8CEA-D9210F697094}"/>
                  </a:ext>
                </a:extLst>
              </p:cNvPr>
              <p:cNvSpPr txBox="1"/>
              <p:nvPr/>
            </p:nvSpPr>
            <p:spPr>
              <a:xfrm>
                <a:off x="5048559" y="3974824"/>
                <a:ext cx="159528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Hippocampus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1DD0CA-4E2E-E64A-903D-A83815740383}"/>
                  </a:ext>
                </a:extLst>
              </p:cNvPr>
              <p:cNvSpPr txBox="1"/>
              <p:nvPr/>
            </p:nvSpPr>
            <p:spPr>
              <a:xfrm>
                <a:off x="5050107" y="4071983"/>
                <a:ext cx="377195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SFG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E280C99-E3CB-E64B-8360-E4D2EA9B384F}"/>
                  </a:ext>
                </a:extLst>
              </p:cNvPr>
              <p:cNvSpPr txBox="1"/>
              <p:nvPr/>
            </p:nvSpPr>
            <p:spPr>
              <a:xfrm>
                <a:off x="5048558" y="4166297"/>
                <a:ext cx="377195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MFG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00E40C-71C2-8045-9835-6924754FD541}"/>
                  </a:ext>
                </a:extLst>
              </p:cNvPr>
              <p:cNvSpPr txBox="1"/>
              <p:nvPr/>
            </p:nvSpPr>
            <p:spPr>
              <a:xfrm>
                <a:off x="5048557" y="4253002"/>
                <a:ext cx="773774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Angular gyrus</a:t>
                </a: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4C9F8E72-8328-3545-A831-19E6C37BEA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0406" t="6892" r="8854" b="35336"/>
              <a:stretch/>
            </p:blipFill>
            <p:spPr>
              <a:xfrm rot="16200000" flipH="1">
                <a:off x="3476406" y="2858736"/>
                <a:ext cx="1655563" cy="1661295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15DE412-BC2A-2647-8E60-90A2CD259D7E}"/>
                </a:ext>
              </a:extLst>
            </p:cNvPr>
            <p:cNvSpPr txBox="1"/>
            <p:nvPr/>
          </p:nvSpPr>
          <p:spPr>
            <a:xfrm>
              <a:off x="3434292" y="3148262"/>
              <a:ext cx="35564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78B0744-E7CC-A248-B518-E0B500BAC225}"/>
                </a:ext>
              </a:extLst>
            </p:cNvPr>
            <p:cNvSpPr txBox="1"/>
            <p:nvPr/>
          </p:nvSpPr>
          <p:spPr>
            <a:xfrm>
              <a:off x="3660041" y="3143269"/>
              <a:ext cx="433457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0.08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E2D4107-3EBD-C949-BDAF-FCD141C4B5B3}"/>
                </a:ext>
              </a:extLst>
            </p:cNvPr>
            <p:cNvSpPr txBox="1"/>
            <p:nvPr/>
          </p:nvSpPr>
          <p:spPr>
            <a:xfrm>
              <a:off x="3999179" y="3147926"/>
              <a:ext cx="426489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74E4ECD-3930-8543-80BD-A3220F7300E6}"/>
                </a:ext>
              </a:extLst>
            </p:cNvPr>
            <p:cNvSpPr txBox="1"/>
            <p:nvPr/>
          </p:nvSpPr>
          <p:spPr>
            <a:xfrm>
              <a:off x="4300140" y="3147926"/>
              <a:ext cx="443313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0.04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472AE8-D676-6642-A398-008409AA69D2}"/>
                </a:ext>
              </a:extLst>
            </p:cNvPr>
            <p:cNvSpPr txBox="1"/>
            <p:nvPr/>
          </p:nvSpPr>
          <p:spPr>
            <a:xfrm>
              <a:off x="4586204" y="3143269"/>
              <a:ext cx="397417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FB0D759-1820-DB42-AE6F-D62CC6152141}"/>
                </a:ext>
              </a:extLst>
            </p:cNvPr>
            <p:cNvSpPr txBox="1"/>
            <p:nvPr/>
          </p:nvSpPr>
          <p:spPr>
            <a:xfrm>
              <a:off x="4875741" y="3146354"/>
              <a:ext cx="35564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9DF4111E-9A05-4F48-8971-AC29DBBC9C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16" t="6418" r="6484" b="10394"/>
          <a:stretch/>
        </p:blipFill>
        <p:spPr>
          <a:xfrm>
            <a:off x="5867924" y="1388505"/>
            <a:ext cx="3424001" cy="222404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2AE76CF-5994-E048-B071-51778E813C55}"/>
              </a:ext>
            </a:extLst>
          </p:cNvPr>
          <p:cNvSpPr txBox="1"/>
          <p:nvPr/>
        </p:nvSpPr>
        <p:spPr>
          <a:xfrm>
            <a:off x="5897437" y="3525863"/>
            <a:ext cx="28489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3B626CC-1BD3-AD49-A9CF-D53555BF6400}"/>
              </a:ext>
            </a:extLst>
          </p:cNvPr>
          <p:cNvSpPr txBox="1"/>
          <p:nvPr/>
        </p:nvSpPr>
        <p:spPr>
          <a:xfrm>
            <a:off x="8783721" y="3525863"/>
            <a:ext cx="4750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200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ABF419-D586-7D41-8F83-C8072514F856}"/>
              </a:ext>
            </a:extLst>
          </p:cNvPr>
          <p:cNvSpPr txBox="1"/>
          <p:nvPr/>
        </p:nvSpPr>
        <p:spPr>
          <a:xfrm>
            <a:off x="8023935" y="3538849"/>
            <a:ext cx="4750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150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1870585-4C17-E94D-B24C-94BE303A2DE6}"/>
              </a:ext>
            </a:extLst>
          </p:cNvPr>
          <p:cNvSpPr txBox="1"/>
          <p:nvPr/>
        </p:nvSpPr>
        <p:spPr>
          <a:xfrm>
            <a:off x="7248730" y="3538849"/>
            <a:ext cx="4750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100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FEBBB1-D13D-2F4C-B32F-83FAF18A6ACB}"/>
              </a:ext>
            </a:extLst>
          </p:cNvPr>
          <p:cNvSpPr txBox="1"/>
          <p:nvPr/>
        </p:nvSpPr>
        <p:spPr>
          <a:xfrm>
            <a:off x="6479514" y="3538850"/>
            <a:ext cx="4750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50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2137AEB-8DC1-F643-9CE6-34C091DA150E}"/>
              </a:ext>
            </a:extLst>
          </p:cNvPr>
          <p:cNvSpPr txBox="1"/>
          <p:nvPr/>
        </p:nvSpPr>
        <p:spPr>
          <a:xfrm>
            <a:off x="6334129" y="3684493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Internodal distance (mm)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2A26F7-2800-1E4F-801D-8167FA4229FD}"/>
              </a:ext>
            </a:extLst>
          </p:cNvPr>
          <p:cNvSpPr txBox="1"/>
          <p:nvPr/>
        </p:nvSpPr>
        <p:spPr>
          <a:xfrm>
            <a:off x="5159174" y="1017050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7D356F-9405-F440-AF64-A51B61EE3174}"/>
              </a:ext>
            </a:extLst>
          </p:cNvPr>
          <p:cNvSpPr txBox="1"/>
          <p:nvPr/>
        </p:nvSpPr>
        <p:spPr>
          <a:xfrm>
            <a:off x="5559235" y="3396845"/>
            <a:ext cx="47419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81EFF4-EC8A-394A-90EA-56A19491D469}"/>
              </a:ext>
            </a:extLst>
          </p:cNvPr>
          <p:cNvSpPr txBox="1"/>
          <p:nvPr/>
        </p:nvSpPr>
        <p:spPr>
          <a:xfrm>
            <a:off x="5323624" y="1290518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0.025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EF944D7-C6A3-9642-B8D6-7C12D87AAFAC}"/>
              </a:ext>
            </a:extLst>
          </p:cNvPr>
          <p:cNvSpPr txBox="1"/>
          <p:nvPr/>
        </p:nvSpPr>
        <p:spPr>
          <a:xfrm>
            <a:off x="5335128" y="1698053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0.020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15BDAB9-17B6-C94B-83D5-443E2ABCA2B2}"/>
              </a:ext>
            </a:extLst>
          </p:cNvPr>
          <p:cNvSpPr txBox="1"/>
          <p:nvPr/>
        </p:nvSpPr>
        <p:spPr>
          <a:xfrm>
            <a:off x="5335126" y="2122543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0B12ACD-4442-ED42-9C21-121A0D90E80B}"/>
              </a:ext>
            </a:extLst>
          </p:cNvPr>
          <p:cNvSpPr txBox="1"/>
          <p:nvPr/>
        </p:nvSpPr>
        <p:spPr>
          <a:xfrm>
            <a:off x="5333910" y="2545981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3FAB109-CEE0-1F43-BBA5-F42D982189D6}"/>
              </a:ext>
            </a:extLst>
          </p:cNvPr>
          <p:cNvSpPr txBox="1"/>
          <p:nvPr/>
        </p:nvSpPr>
        <p:spPr>
          <a:xfrm>
            <a:off x="5333910" y="2981926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0.005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D86335-CDE2-A240-A433-458437F0F181}"/>
              </a:ext>
            </a:extLst>
          </p:cNvPr>
          <p:cNvSpPr txBox="1"/>
          <p:nvPr/>
        </p:nvSpPr>
        <p:spPr>
          <a:xfrm rot="16200000">
            <a:off x="4215718" y="2261074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Frequency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3D68B04B-78DD-F44C-A5F4-D632CACB7E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88" t="38483" b="40788"/>
          <a:stretch/>
        </p:blipFill>
        <p:spPr>
          <a:xfrm>
            <a:off x="5743756" y="5539451"/>
            <a:ext cx="4241613" cy="93347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6CEEF609-3A06-DD45-AB45-730698AB73A1}"/>
              </a:ext>
            </a:extLst>
          </p:cNvPr>
          <p:cNvSpPr txBox="1"/>
          <p:nvPr/>
        </p:nvSpPr>
        <p:spPr>
          <a:xfrm>
            <a:off x="6427819" y="5197740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Broadband cross-correlation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7113D56-7304-C34D-BD0F-74E0F2ADB348}"/>
              </a:ext>
            </a:extLst>
          </p:cNvPr>
          <p:cNvSpPr txBox="1"/>
          <p:nvPr/>
        </p:nvSpPr>
        <p:spPr>
          <a:xfrm>
            <a:off x="6571633" y="6582250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Beta coherence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5C18C50-7B8A-5C47-8C85-292ED76775FF}"/>
              </a:ext>
            </a:extLst>
          </p:cNvPr>
          <p:cNvSpPr txBox="1"/>
          <p:nvPr/>
        </p:nvSpPr>
        <p:spPr>
          <a:xfrm>
            <a:off x="5305580" y="5426831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FAA8E65-FB21-F344-8B4C-4030A636A785}"/>
              </a:ext>
            </a:extLst>
          </p:cNvPr>
          <p:cNvSpPr txBox="1"/>
          <p:nvPr/>
        </p:nvSpPr>
        <p:spPr>
          <a:xfrm>
            <a:off x="5307493" y="5862407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C477B2B-E9BD-914D-A337-361FB27480A1}"/>
              </a:ext>
            </a:extLst>
          </p:cNvPr>
          <p:cNvSpPr txBox="1"/>
          <p:nvPr/>
        </p:nvSpPr>
        <p:spPr>
          <a:xfrm>
            <a:off x="5315101" y="6326039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2E1DFF-0CBC-B84B-80A8-949E6389D07D}"/>
              </a:ext>
            </a:extLst>
          </p:cNvPr>
          <p:cNvSpPr txBox="1"/>
          <p:nvPr/>
        </p:nvSpPr>
        <p:spPr>
          <a:xfrm rot="16200000">
            <a:off x="4203231" y="5857309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Frequency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274B9C4-1D81-844E-A1A7-44533BE26E50}"/>
              </a:ext>
            </a:extLst>
          </p:cNvPr>
          <p:cNvSpPr txBox="1"/>
          <p:nvPr/>
        </p:nvSpPr>
        <p:spPr>
          <a:xfrm>
            <a:off x="5236936" y="4026058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0.06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6BEEF4D-01CE-A348-9CD3-A22B2E1F405E}"/>
              </a:ext>
            </a:extLst>
          </p:cNvPr>
          <p:cNvSpPr txBox="1"/>
          <p:nvPr/>
        </p:nvSpPr>
        <p:spPr>
          <a:xfrm>
            <a:off x="5245110" y="4330809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0.04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F4A29C8-7653-F640-9D61-73870CEFB70B}"/>
              </a:ext>
            </a:extLst>
          </p:cNvPr>
          <p:cNvSpPr txBox="1"/>
          <p:nvPr/>
        </p:nvSpPr>
        <p:spPr>
          <a:xfrm>
            <a:off x="5248190" y="4625993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2CF0EFB-04AC-6140-A99D-A498629C043D}"/>
              </a:ext>
            </a:extLst>
          </p:cNvPr>
          <p:cNvSpPr txBox="1"/>
          <p:nvPr/>
        </p:nvSpPr>
        <p:spPr>
          <a:xfrm>
            <a:off x="5299898" y="4937535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4D868D-535D-0D4A-8754-893E67893320}"/>
              </a:ext>
            </a:extLst>
          </p:cNvPr>
          <p:cNvSpPr txBox="1"/>
          <p:nvPr/>
        </p:nvSpPr>
        <p:spPr>
          <a:xfrm rot="16200000">
            <a:off x="4200445" y="4432114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Frequency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465F3D-BCD1-6740-84E9-48931D1DDA86}"/>
              </a:ext>
            </a:extLst>
          </p:cNvPr>
          <p:cNvSpPr txBox="1"/>
          <p:nvPr/>
        </p:nvSpPr>
        <p:spPr>
          <a:xfrm>
            <a:off x="5155958" y="3709930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B18E94-21DD-D941-9487-13B598A480DF}"/>
              </a:ext>
            </a:extLst>
          </p:cNvPr>
          <p:cNvSpPr txBox="1"/>
          <p:nvPr/>
        </p:nvSpPr>
        <p:spPr>
          <a:xfrm>
            <a:off x="5516697" y="6436757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E0EB5C1-027B-AC42-9CAD-582BA660294E}"/>
              </a:ext>
            </a:extLst>
          </p:cNvPr>
          <p:cNvSpPr txBox="1"/>
          <p:nvPr/>
        </p:nvSpPr>
        <p:spPr>
          <a:xfrm>
            <a:off x="5899721" y="6446506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DF37528-DEB3-3C41-8195-6CCDF1D7C15B}"/>
              </a:ext>
            </a:extLst>
          </p:cNvPr>
          <p:cNvSpPr txBox="1"/>
          <p:nvPr/>
        </p:nvSpPr>
        <p:spPr>
          <a:xfrm>
            <a:off x="6284065" y="6448642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0.20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2E50D5E-23C6-1742-BDDA-94B372D2CF93}"/>
              </a:ext>
            </a:extLst>
          </p:cNvPr>
          <p:cNvSpPr txBox="1"/>
          <p:nvPr/>
        </p:nvSpPr>
        <p:spPr>
          <a:xfrm>
            <a:off x="6667089" y="6445558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0.25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259477-6EBF-3245-9AA6-44F48169649D}"/>
              </a:ext>
            </a:extLst>
          </p:cNvPr>
          <p:cNvSpPr txBox="1"/>
          <p:nvPr/>
        </p:nvSpPr>
        <p:spPr>
          <a:xfrm>
            <a:off x="7004755" y="6445558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0.30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B25BFD0-1F9E-514B-8F48-FA98DAE92935}"/>
              </a:ext>
            </a:extLst>
          </p:cNvPr>
          <p:cNvSpPr txBox="1"/>
          <p:nvPr/>
        </p:nvSpPr>
        <p:spPr>
          <a:xfrm>
            <a:off x="7387779" y="6442474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0.35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1D7AC1A-7433-8A45-8BF8-FA02DA5B89EE}"/>
              </a:ext>
            </a:extLst>
          </p:cNvPr>
          <p:cNvSpPr txBox="1"/>
          <p:nvPr/>
        </p:nvSpPr>
        <p:spPr>
          <a:xfrm>
            <a:off x="7772123" y="6444610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0.40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2BB503-4199-7A45-9128-9CAA427C1363}"/>
              </a:ext>
            </a:extLst>
          </p:cNvPr>
          <p:cNvSpPr txBox="1"/>
          <p:nvPr/>
        </p:nvSpPr>
        <p:spPr>
          <a:xfrm>
            <a:off x="8155147" y="6441526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0.45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D7EC881-715C-234E-9953-3002D1E25838}"/>
              </a:ext>
            </a:extLst>
          </p:cNvPr>
          <p:cNvSpPr txBox="1"/>
          <p:nvPr/>
        </p:nvSpPr>
        <p:spPr>
          <a:xfrm>
            <a:off x="8511210" y="6438442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0.50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18478B5-1AA2-E940-9595-C8FD6671CA78}"/>
              </a:ext>
            </a:extLst>
          </p:cNvPr>
          <p:cNvSpPr txBox="1"/>
          <p:nvPr/>
        </p:nvSpPr>
        <p:spPr>
          <a:xfrm>
            <a:off x="8894234" y="6435358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0.55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9F4DC3F-6F96-D649-AE03-20565E8BDD7F}"/>
              </a:ext>
            </a:extLst>
          </p:cNvPr>
          <p:cNvSpPr txBox="1"/>
          <p:nvPr/>
        </p:nvSpPr>
        <p:spPr>
          <a:xfrm>
            <a:off x="9278578" y="6437494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0.60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77CC1BB-01B8-794B-A667-DB94A275F5EC}"/>
              </a:ext>
            </a:extLst>
          </p:cNvPr>
          <p:cNvSpPr txBox="1"/>
          <p:nvPr/>
        </p:nvSpPr>
        <p:spPr>
          <a:xfrm>
            <a:off x="5530043" y="5061363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E6DE518-024F-1F43-87D4-A6FC32D06897}"/>
              </a:ext>
            </a:extLst>
          </p:cNvPr>
          <p:cNvSpPr txBox="1"/>
          <p:nvPr/>
        </p:nvSpPr>
        <p:spPr>
          <a:xfrm>
            <a:off x="5913067" y="5071113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0.15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EF57B96-642F-0949-AEC8-427D1ED82FFF}"/>
              </a:ext>
            </a:extLst>
          </p:cNvPr>
          <p:cNvSpPr txBox="1"/>
          <p:nvPr/>
        </p:nvSpPr>
        <p:spPr>
          <a:xfrm>
            <a:off x="6297411" y="5073249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0.20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FB646AF-D78A-1141-8D35-120429E47A96}"/>
              </a:ext>
            </a:extLst>
          </p:cNvPr>
          <p:cNvSpPr txBox="1"/>
          <p:nvPr/>
        </p:nvSpPr>
        <p:spPr>
          <a:xfrm>
            <a:off x="6680435" y="5070165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0.25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33B8ED9-D9D4-B54B-9CC3-90DEC900E54B}"/>
              </a:ext>
            </a:extLst>
          </p:cNvPr>
          <p:cNvSpPr txBox="1"/>
          <p:nvPr/>
        </p:nvSpPr>
        <p:spPr>
          <a:xfrm>
            <a:off x="7018102" y="5070165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0.30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2C1F1C3-9B9F-324C-879E-AC7A340761D9}"/>
              </a:ext>
            </a:extLst>
          </p:cNvPr>
          <p:cNvSpPr txBox="1"/>
          <p:nvPr/>
        </p:nvSpPr>
        <p:spPr>
          <a:xfrm>
            <a:off x="7401126" y="5067081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0.35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4598087-5762-254E-9FD1-3E6632E4EEB8}"/>
              </a:ext>
            </a:extLst>
          </p:cNvPr>
          <p:cNvSpPr txBox="1"/>
          <p:nvPr/>
        </p:nvSpPr>
        <p:spPr>
          <a:xfrm>
            <a:off x="7785470" y="5069217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0.40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AF26513-860C-214C-B360-F4BFE96E6643}"/>
              </a:ext>
            </a:extLst>
          </p:cNvPr>
          <p:cNvSpPr txBox="1"/>
          <p:nvPr/>
        </p:nvSpPr>
        <p:spPr>
          <a:xfrm>
            <a:off x="8168494" y="5066133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0.45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74277A2-A11A-3D45-8D40-51757E73BDCF}"/>
              </a:ext>
            </a:extLst>
          </p:cNvPr>
          <p:cNvSpPr txBox="1"/>
          <p:nvPr/>
        </p:nvSpPr>
        <p:spPr>
          <a:xfrm>
            <a:off x="8524557" y="5063049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0.50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AC15E61-6540-314D-90ED-1D01F7D928A4}"/>
              </a:ext>
            </a:extLst>
          </p:cNvPr>
          <p:cNvSpPr txBox="1"/>
          <p:nvPr/>
        </p:nvSpPr>
        <p:spPr>
          <a:xfrm>
            <a:off x="8907581" y="5059965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0.55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9E1BB8D-F287-AF47-B6F4-43E0905AC0D5}"/>
              </a:ext>
            </a:extLst>
          </p:cNvPr>
          <p:cNvSpPr txBox="1"/>
          <p:nvPr/>
        </p:nvSpPr>
        <p:spPr>
          <a:xfrm>
            <a:off x="9291925" y="5062101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0.60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7DE2F9B-32AC-E74C-8E86-7743ECFF0F98}"/>
              </a:ext>
            </a:extLst>
          </p:cNvPr>
          <p:cNvSpPr/>
          <p:nvPr/>
        </p:nvSpPr>
        <p:spPr>
          <a:xfrm>
            <a:off x="8708313" y="4145079"/>
            <a:ext cx="752433" cy="400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9CECA2B-D50A-9840-980F-32EFBD290885}"/>
              </a:ext>
            </a:extLst>
          </p:cNvPr>
          <p:cNvSpPr/>
          <p:nvPr/>
        </p:nvSpPr>
        <p:spPr>
          <a:xfrm>
            <a:off x="8719329" y="5542658"/>
            <a:ext cx="752433" cy="400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41473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DF778-B535-634A-97F4-5B64A623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35" y="-6353"/>
            <a:ext cx="10972800" cy="924807"/>
          </a:xfrm>
        </p:spPr>
        <p:txBody>
          <a:bodyPr/>
          <a:lstStyle/>
          <a:p>
            <a:r>
              <a:rPr lang="en-US" dirty="0"/>
              <a:t>Figure 2 – anatomy/distance/connectivity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72C50-BD5F-984B-9305-0889F7FC51E3}"/>
              </a:ext>
            </a:extLst>
          </p:cNvPr>
          <p:cNvSpPr/>
          <p:nvPr/>
        </p:nvSpPr>
        <p:spPr>
          <a:xfrm>
            <a:off x="627018" y="6253379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2E1CE3-421D-214F-B239-30274A21EAC4}"/>
              </a:ext>
            </a:extLst>
          </p:cNvPr>
          <p:cNvSpPr/>
          <p:nvPr/>
        </p:nvSpPr>
        <p:spPr>
          <a:xfrm>
            <a:off x="10193190" y="1216932"/>
            <a:ext cx="758889" cy="437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61B6F-8164-C54D-9F07-640185BD7584}"/>
              </a:ext>
            </a:extLst>
          </p:cNvPr>
          <p:cNvSpPr/>
          <p:nvPr/>
        </p:nvSpPr>
        <p:spPr>
          <a:xfrm>
            <a:off x="11049231" y="3805834"/>
            <a:ext cx="835484" cy="426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4F78FF-2679-3643-A89E-EC8DB829F727}"/>
              </a:ext>
            </a:extLst>
          </p:cNvPr>
          <p:cNvSpPr/>
          <p:nvPr/>
        </p:nvSpPr>
        <p:spPr>
          <a:xfrm>
            <a:off x="10996392" y="5152681"/>
            <a:ext cx="758889" cy="437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64647E-E0CF-7A44-8DDA-C722E58A8D4E}"/>
              </a:ext>
            </a:extLst>
          </p:cNvPr>
          <p:cNvSpPr txBox="1"/>
          <p:nvPr/>
        </p:nvSpPr>
        <p:spPr>
          <a:xfrm>
            <a:off x="8076819" y="3288967"/>
            <a:ext cx="42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187DB2-50F4-BA4A-A23D-FC7234171A01}"/>
              </a:ext>
            </a:extLst>
          </p:cNvPr>
          <p:cNvSpPr txBox="1"/>
          <p:nvPr/>
        </p:nvSpPr>
        <p:spPr>
          <a:xfrm>
            <a:off x="1500522" y="1019172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0FC784-9545-3947-BD2C-1349A250781E}"/>
              </a:ext>
            </a:extLst>
          </p:cNvPr>
          <p:cNvSpPr/>
          <p:nvPr/>
        </p:nvSpPr>
        <p:spPr>
          <a:xfrm>
            <a:off x="1773482" y="5963102"/>
            <a:ext cx="2432621" cy="88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E23DAE2-38ED-3C42-A63D-6657D503669C}"/>
              </a:ext>
            </a:extLst>
          </p:cNvPr>
          <p:cNvGrpSpPr/>
          <p:nvPr/>
        </p:nvGrpSpPr>
        <p:grpSpPr>
          <a:xfrm>
            <a:off x="1590264" y="1015059"/>
            <a:ext cx="4826556" cy="2607236"/>
            <a:chOff x="3168227" y="801967"/>
            <a:chExt cx="3619917" cy="195542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3A10A80-FF70-5144-B30C-B10DC628E6E9}"/>
                </a:ext>
              </a:extLst>
            </p:cNvPr>
            <p:cNvGrpSpPr/>
            <p:nvPr/>
          </p:nvGrpSpPr>
          <p:grpSpPr>
            <a:xfrm>
              <a:off x="3437367" y="1144422"/>
              <a:ext cx="3350777" cy="1612972"/>
              <a:chOff x="3523555" y="807460"/>
              <a:chExt cx="3350777" cy="161297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23658F-9B0C-424C-A874-25D7A46D4AC2}"/>
                  </a:ext>
                </a:extLst>
              </p:cNvPr>
              <p:cNvSpPr txBox="1"/>
              <p:nvPr/>
            </p:nvSpPr>
            <p:spPr>
              <a:xfrm>
                <a:off x="5066928" y="2161739"/>
                <a:ext cx="1807404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Temporal pole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766961-050F-AF47-92B7-C83D3EA3C1CC}"/>
                  </a:ext>
                </a:extLst>
              </p:cNvPr>
              <p:cNvSpPr txBox="1"/>
              <p:nvPr/>
            </p:nvSpPr>
            <p:spPr>
              <a:xfrm>
                <a:off x="5069811" y="842353"/>
                <a:ext cx="377195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MTG 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5045FA-A46C-C54A-A81A-F9DA6BB34922}"/>
                  </a:ext>
                </a:extLst>
              </p:cNvPr>
              <p:cNvSpPr txBox="1"/>
              <p:nvPr/>
            </p:nvSpPr>
            <p:spPr>
              <a:xfrm>
                <a:off x="5069810" y="1034819"/>
                <a:ext cx="1382408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Postcentral gyrus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44C300E-5946-9E47-B0A4-F88C614FACCC}"/>
                  </a:ext>
                </a:extLst>
              </p:cNvPr>
              <p:cNvSpPr txBox="1"/>
              <p:nvPr/>
            </p:nvSpPr>
            <p:spPr>
              <a:xfrm>
                <a:off x="5058831" y="1702671"/>
                <a:ext cx="1297711" cy="28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IFG pars opercularis</a:t>
                </a:r>
              </a:p>
              <a:p>
                <a:endParaRPr lang="en-US" sz="933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0FDCF9-F6BC-7345-B169-48B9767A36A4}"/>
                  </a:ext>
                </a:extLst>
              </p:cNvPr>
              <p:cNvSpPr txBox="1"/>
              <p:nvPr/>
            </p:nvSpPr>
            <p:spPr>
              <a:xfrm>
                <a:off x="5069810" y="938586"/>
                <a:ext cx="923109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ITG 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FC3B74-289E-1241-A24F-A4EE13265FE1}"/>
                  </a:ext>
                </a:extLst>
              </p:cNvPr>
              <p:cNvSpPr txBox="1"/>
              <p:nvPr/>
            </p:nvSpPr>
            <p:spPr>
              <a:xfrm>
                <a:off x="5062662" y="1325004"/>
                <a:ext cx="1382408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Precentral gyrus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A22311-FC23-5548-ACD4-013D408A52B3}"/>
                  </a:ext>
                </a:extLst>
              </p:cNvPr>
              <p:cNvSpPr txBox="1"/>
              <p:nvPr/>
            </p:nvSpPr>
            <p:spPr>
              <a:xfrm>
                <a:off x="5066928" y="1138681"/>
                <a:ext cx="923109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STG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D5C631-AE58-4E40-ADF2-D6FDA425611B}"/>
                  </a:ext>
                </a:extLst>
              </p:cNvPr>
              <p:cNvSpPr txBox="1"/>
              <p:nvPr/>
            </p:nvSpPr>
            <p:spPr>
              <a:xfrm>
                <a:off x="5062662" y="1235024"/>
                <a:ext cx="923109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MFG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40570D-BEDE-774C-B2B9-E6100D1F1452}"/>
                  </a:ext>
                </a:extLst>
              </p:cNvPr>
              <p:cNvSpPr txBox="1"/>
              <p:nvPr/>
            </p:nvSpPr>
            <p:spPr>
              <a:xfrm>
                <a:off x="5056572" y="1607438"/>
                <a:ext cx="1126650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Fusiform gyrus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446A09-B6EA-144F-A58B-7B57BC24FBCA}"/>
                  </a:ext>
                </a:extLst>
              </p:cNvPr>
              <p:cNvSpPr txBox="1"/>
              <p:nvPr/>
            </p:nvSpPr>
            <p:spPr>
              <a:xfrm>
                <a:off x="5062662" y="1513919"/>
                <a:ext cx="1250330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Supramarginal gyrus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D413E8-E7BB-3F49-A5D5-98C4B2CCC703}"/>
                  </a:ext>
                </a:extLst>
              </p:cNvPr>
              <p:cNvSpPr txBox="1"/>
              <p:nvPr/>
            </p:nvSpPr>
            <p:spPr>
              <a:xfrm>
                <a:off x="5066197" y="1792801"/>
                <a:ext cx="1250330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IPG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2754BC0-154D-D04B-9952-19119BDDFDE1}"/>
                  </a:ext>
                </a:extLst>
              </p:cNvPr>
              <p:cNvSpPr txBox="1"/>
              <p:nvPr/>
            </p:nvSpPr>
            <p:spPr>
              <a:xfrm>
                <a:off x="5070523" y="2065985"/>
                <a:ext cx="1595281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Parahippocampal gyrus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F61D1A-B4F0-4340-8E7D-6D5E37AD910C}"/>
                  </a:ext>
                </a:extLst>
              </p:cNvPr>
              <p:cNvSpPr txBox="1"/>
              <p:nvPr/>
            </p:nvSpPr>
            <p:spPr>
              <a:xfrm>
                <a:off x="5060081" y="1971288"/>
                <a:ext cx="1595281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ITG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F9D1B8-7762-5242-A393-EBCF94E82F9B}"/>
                  </a:ext>
                </a:extLst>
              </p:cNvPr>
              <p:cNvSpPr txBox="1"/>
              <p:nvPr/>
            </p:nvSpPr>
            <p:spPr>
              <a:xfrm>
                <a:off x="5056572" y="1877612"/>
                <a:ext cx="1807404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Fusiform gyrus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BDA319F-02DD-7145-9DB8-BD1054E81429}"/>
                  </a:ext>
                </a:extLst>
              </p:cNvPr>
              <p:cNvSpPr txBox="1"/>
              <p:nvPr/>
            </p:nvSpPr>
            <p:spPr>
              <a:xfrm>
                <a:off x="5062662" y="1420932"/>
                <a:ext cx="1334661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IFG PT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2F3D495-01AF-1A49-BD4F-6D7AE497E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75" t="7266" r="53058" b="36107"/>
              <a:stretch/>
            </p:blipFill>
            <p:spPr>
              <a:xfrm rot="16200000" flipH="1">
                <a:off x="3522709" y="808306"/>
                <a:ext cx="1612972" cy="1611279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6EBB93B-7024-A642-9654-7AFC5F586C98}"/>
                </a:ext>
              </a:extLst>
            </p:cNvPr>
            <p:cNvSpPr txBox="1"/>
            <p:nvPr/>
          </p:nvSpPr>
          <p:spPr>
            <a:xfrm rot="16200000">
              <a:off x="2967886" y="1772177"/>
              <a:ext cx="6545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ECoG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FF21C2F-1B8D-9C43-84BF-C54C1C06EF7A}"/>
                </a:ext>
              </a:extLst>
            </p:cNvPr>
            <p:cNvSpPr txBox="1"/>
            <p:nvPr/>
          </p:nvSpPr>
          <p:spPr>
            <a:xfrm>
              <a:off x="3265076" y="801967"/>
              <a:ext cx="2027222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solidFill>
                    <a:schemeClr val="accent6">
                      <a:lumMod val="50000"/>
                    </a:schemeClr>
                  </a:solidFill>
                </a:rPr>
                <a:t>Fraction of total electrodes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C540A92-6888-1247-8A67-92AF41B96D09}"/>
                </a:ext>
              </a:extLst>
            </p:cNvPr>
            <p:cNvSpPr txBox="1"/>
            <p:nvPr/>
          </p:nvSpPr>
          <p:spPr>
            <a:xfrm>
              <a:off x="3433685" y="984937"/>
              <a:ext cx="35564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6A4732-114B-8E45-845A-F04996618E48}"/>
                </a:ext>
              </a:extLst>
            </p:cNvPr>
            <p:cNvSpPr txBox="1"/>
            <p:nvPr/>
          </p:nvSpPr>
          <p:spPr>
            <a:xfrm>
              <a:off x="3670091" y="984601"/>
              <a:ext cx="413359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0.08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9862E1B-F3DE-8141-9C40-3E95825E11E1}"/>
                </a:ext>
              </a:extLst>
            </p:cNvPr>
            <p:cNvSpPr txBox="1"/>
            <p:nvPr/>
          </p:nvSpPr>
          <p:spPr>
            <a:xfrm>
              <a:off x="3998573" y="984601"/>
              <a:ext cx="40488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0.06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62763F6-67B0-8B4B-AFCD-C57D7B5F3D53}"/>
                </a:ext>
              </a:extLst>
            </p:cNvPr>
            <p:cNvSpPr txBox="1"/>
            <p:nvPr/>
          </p:nvSpPr>
          <p:spPr>
            <a:xfrm>
              <a:off x="4299533" y="984601"/>
              <a:ext cx="483879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0.04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E20B677-D736-134B-97BC-6B9A9F671D05}"/>
                </a:ext>
              </a:extLst>
            </p:cNvPr>
            <p:cNvSpPr txBox="1"/>
            <p:nvPr/>
          </p:nvSpPr>
          <p:spPr>
            <a:xfrm>
              <a:off x="4585597" y="979944"/>
              <a:ext cx="463049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0.02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C9439C6-A8EE-F441-8CC8-3A1B6BB61E1A}"/>
                </a:ext>
              </a:extLst>
            </p:cNvPr>
            <p:cNvSpPr txBox="1"/>
            <p:nvPr/>
          </p:nvSpPr>
          <p:spPr>
            <a:xfrm>
              <a:off x="4875134" y="983029"/>
              <a:ext cx="35564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03AACB2-2E07-8E43-8004-C407A3817359}"/>
              </a:ext>
            </a:extLst>
          </p:cNvPr>
          <p:cNvGrpSpPr/>
          <p:nvPr/>
        </p:nvGrpSpPr>
        <p:grpSpPr>
          <a:xfrm>
            <a:off x="1571994" y="3612545"/>
            <a:ext cx="4865903" cy="2670247"/>
            <a:chOff x="3144102" y="2959312"/>
            <a:chExt cx="3649427" cy="20026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A792D3-533C-1C4B-8C86-2161BE977B8B}"/>
                </a:ext>
              </a:extLst>
            </p:cNvPr>
            <p:cNvSpPr txBox="1"/>
            <p:nvPr/>
          </p:nvSpPr>
          <p:spPr>
            <a:xfrm rot="16200000">
              <a:off x="2943761" y="4017412"/>
              <a:ext cx="6545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SEEG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0827F3-5B16-7541-8BB1-822FBFB7A8A0}"/>
                </a:ext>
              </a:extLst>
            </p:cNvPr>
            <p:cNvSpPr txBox="1"/>
            <p:nvPr/>
          </p:nvSpPr>
          <p:spPr>
            <a:xfrm>
              <a:off x="3233687" y="2959312"/>
              <a:ext cx="2027222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solidFill>
                    <a:schemeClr val="accent6">
                      <a:lumMod val="50000"/>
                    </a:schemeClr>
                  </a:solidFill>
                </a:rPr>
                <a:t>Fraction of total electrodes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D60F93A-0171-1043-946E-BCAA060B64FA}"/>
                </a:ext>
              </a:extLst>
            </p:cNvPr>
            <p:cNvGrpSpPr/>
            <p:nvPr/>
          </p:nvGrpSpPr>
          <p:grpSpPr>
            <a:xfrm>
              <a:off x="3409559" y="3306434"/>
              <a:ext cx="3383970" cy="1655563"/>
              <a:chOff x="3473540" y="2861602"/>
              <a:chExt cx="3383970" cy="165556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B61E14-A9D6-B84F-9DC5-75061B0A810C}"/>
                  </a:ext>
                </a:extLst>
              </p:cNvPr>
              <p:cNvSpPr txBox="1"/>
              <p:nvPr/>
            </p:nvSpPr>
            <p:spPr>
              <a:xfrm>
                <a:off x="5038811" y="2918538"/>
                <a:ext cx="377195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MTG 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E3560B-8F29-6946-BB14-5536877A55E9}"/>
                  </a:ext>
                </a:extLst>
              </p:cNvPr>
              <p:cNvSpPr txBox="1"/>
              <p:nvPr/>
            </p:nvSpPr>
            <p:spPr>
              <a:xfrm>
                <a:off x="5042828" y="3021841"/>
                <a:ext cx="923109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MFG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978B39-2B2A-2A43-B6C6-E4DBCBF88B0D}"/>
                  </a:ext>
                </a:extLst>
              </p:cNvPr>
              <p:cNvSpPr txBox="1"/>
              <p:nvPr/>
            </p:nvSpPr>
            <p:spPr>
              <a:xfrm>
                <a:off x="5050109" y="3119000"/>
                <a:ext cx="923109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ITG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28ACF38-C7D5-7344-9592-A447C0B163DE}"/>
                  </a:ext>
                </a:extLst>
              </p:cNvPr>
              <p:cNvSpPr txBox="1"/>
              <p:nvPr/>
            </p:nvSpPr>
            <p:spPr>
              <a:xfrm>
                <a:off x="5050108" y="3214096"/>
                <a:ext cx="923109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ITG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ED9A24-4B0C-D84D-B82D-5D2E7573A672}"/>
                  </a:ext>
                </a:extLst>
              </p:cNvPr>
              <p:cNvSpPr txBox="1"/>
              <p:nvPr/>
            </p:nvSpPr>
            <p:spPr>
              <a:xfrm>
                <a:off x="5050108" y="3311400"/>
                <a:ext cx="133466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IFG PT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F3DAE5-5AEF-E748-B2D0-14CB2A62FDEA}"/>
                  </a:ext>
                </a:extLst>
              </p:cNvPr>
              <p:cNvSpPr txBox="1"/>
              <p:nvPr/>
            </p:nvSpPr>
            <p:spPr>
              <a:xfrm>
                <a:off x="5050107" y="3407264"/>
                <a:ext cx="377195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MTG 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30028D-B8E4-6643-9308-2B7C126D3D4F}"/>
                  </a:ext>
                </a:extLst>
              </p:cNvPr>
              <p:cNvSpPr txBox="1"/>
              <p:nvPr/>
            </p:nvSpPr>
            <p:spPr>
              <a:xfrm>
                <a:off x="5050106" y="3499251"/>
                <a:ext cx="1807404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Fusiform gyrus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203F6F-CD56-154B-A5C6-FE21139558E6}"/>
                  </a:ext>
                </a:extLst>
              </p:cNvPr>
              <p:cNvSpPr txBox="1"/>
              <p:nvPr/>
            </p:nvSpPr>
            <p:spPr>
              <a:xfrm>
                <a:off x="5050105" y="3595115"/>
                <a:ext cx="1807404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Insula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22EA388-8FF9-3B4A-9705-017776C1836A}"/>
                  </a:ext>
                </a:extLst>
              </p:cNvPr>
              <p:cNvSpPr txBox="1"/>
              <p:nvPr/>
            </p:nvSpPr>
            <p:spPr>
              <a:xfrm>
                <a:off x="5048982" y="3688255"/>
                <a:ext cx="159528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Parahippocampal gyrus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CCCADE0-4983-904E-B3D1-833F61F51B90}"/>
                  </a:ext>
                </a:extLst>
              </p:cNvPr>
              <p:cNvSpPr txBox="1"/>
              <p:nvPr/>
            </p:nvSpPr>
            <p:spPr>
              <a:xfrm>
                <a:off x="5048981" y="3783351"/>
                <a:ext cx="159528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Hippocampus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A16CA8-3F09-F040-B205-E203A39BB334}"/>
                  </a:ext>
                </a:extLst>
              </p:cNvPr>
              <p:cNvSpPr txBox="1"/>
              <p:nvPr/>
            </p:nvSpPr>
            <p:spPr>
              <a:xfrm>
                <a:off x="5048560" y="3877665"/>
                <a:ext cx="159528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Precentral gyrus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AAA479-EF35-DF47-8CEA-D9210F697094}"/>
                  </a:ext>
                </a:extLst>
              </p:cNvPr>
              <p:cNvSpPr txBox="1"/>
              <p:nvPr/>
            </p:nvSpPr>
            <p:spPr>
              <a:xfrm>
                <a:off x="5048559" y="3974824"/>
                <a:ext cx="1595281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Hippocampus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1DD0CA-4E2E-E64A-903D-A83815740383}"/>
                  </a:ext>
                </a:extLst>
              </p:cNvPr>
              <p:cNvSpPr txBox="1"/>
              <p:nvPr/>
            </p:nvSpPr>
            <p:spPr>
              <a:xfrm>
                <a:off x="5050107" y="4071983"/>
                <a:ext cx="377195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SFG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E280C99-E3CB-E64B-8360-E4D2EA9B384F}"/>
                  </a:ext>
                </a:extLst>
              </p:cNvPr>
              <p:cNvSpPr txBox="1"/>
              <p:nvPr/>
            </p:nvSpPr>
            <p:spPr>
              <a:xfrm>
                <a:off x="5048558" y="4166297"/>
                <a:ext cx="377195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MFG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00E40C-71C2-8045-9835-6924754FD541}"/>
                  </a:ext>
                </a:extLst>
              </p:cNvPr>
              <p:cNvSpPr txBox="1"/>
              <p:nvPr/>
            </p:nvSpPr>
            <p:spPr>
              <a:xfrm>
                <a:off x="5048557" y="4253002"/>
                <a:ext cx="773774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33" dirty="0"/>
                  <a:t>Angular gyrus</a:t>
                </a: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4C9F8E72-8328-3545-A831-19E6C37BEA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0406" t="6892" r="8854" b="35336"/>
              <a:stretch/>
            </p:blipFill>
            <p:spPr>
              <a:xfrm rot="16200000" flipH="1">
                <a:off x="3476406" y="2858736"/>
                <a:ext cx="1655563" cy="1661295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15DE412-BC2A-2647-8E60-90A2CD259D7E}"/>
                </a:ext>
              </a:extLst>
            </p:cNvPr>
            <p:cNvSpPr txBox="1"/>
            <p:nvPr/>
          </p:nvSpPr>
          <p:spPr>
            <a:xfrm>
              <a:off x="3434292" y="3148262"/>
              <a:ext cx="35564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78B0744-E7CC-A248-B518-E0B500BAC225}"/>
                </a:ext>
              </a:extLst>
            </p:cNvPr>
            <p:cNvSpPr txBox="1"/>
            <p:nvPr/>
          </p:nvSpPr>
          <p:spPr>
            <a:xfrm>
              <a:off x="3660041" y="3143269"/>
              <a:ext cx="433457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0.08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E2D4107-3EBD-C949-BDAF-FCD141C4B5B3}"/>
                </a:ext>
              </a:extLst>
            </p:cNvPr>
            <p:cNvSpPr txBox="1"/>
            <p:nvPr/>
          </p:nvSpPr>
          <p:spPr>
            <a:xfrm>
              <a:off x="3999179" y="3147926"/>
              <a:ext cx="426489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74E4ECD-3930-8543-80BD-A3220F7300E6}"/>
                </a:ext>
              </a:extLst>
            </p:cNvPr>
            <p:cNvSpPr txBox="1"/>
            <p:nvPr/>
          </p:nvSpPr>
          <p:spPr>
            <a:xfrm>
              <a:off x="4300140" y="3147926"/>
              <a:ext cx="443313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0.04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472AE8-D676-6642-A398-008409AA69D2}"/>
                </a:ext>
              </a:extLst>
            </p:cNvPr>
            <p:cNvSpPr txBox="1"/>
            <p:nvPr/>
          </p:nvSpPr>
          <p:spPr>
            <a:xfrm>
              <a:off x="4586204" y="3143269"/>
              <a:ext cx="397417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0.02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FB0D759-1820-DB42-AE6F-D62CC6152141}"/>
                </a:ext>
              </a:extLst>
            </p:cNvPr>
            <p:cNvSpPr txBox="1"/>
            <p:nvPr/>
          </p:nvSpPr>
          <p:spPr>
            <a:xfrm>
              <a:off x="4875741" y="3146354"/>
              <a:ext cx="35564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9DF4111E-9A05-4F48-8971-AC29DBBC9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16" t="6418" r="6484" b="10394"/>
          <a:stretch/>
        </p:blipFill>
        <p:spPr>
          <a:xfrm>
            <a:off x="5867924" y="1388505"/>
            <a:ext cx="3424001" cy="222404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2AE76CF-5994-E048-B071-51778E813C55}"/>
              </a:ext>
            </a:extLst>
          </p:cNvPr>
          <p:cNvSpPr txBox="1"/>
          <p:nvPr/>
        </p:nvSpPr>
        <p:spPr>
          <a:xfrm>
            <a:off x="5897437" y="3525863"/>
            <a:ext cx="28489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3B626CC-1BD3-AD49-A9CF-D53555BF6400}"/>
              </a:ext>
            </a:extLst>
          </p:cNvPr>
          <p:cNvSpPr txBox="1"/>
          <p:nvPr/>
        </p:nvSpPr>
        <p:spPr>
          <a:xfrm>
            <a:off x="8783721" y="3525863"/>
            <a:ext cx="4750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200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ABF419-D586-7D41-8F83-C8072514F856}"/>
              </a:ext>
            </a:extLst>
          </p:cNvPr>
          <p:cNvSpPr txBox="1"/>
          <p:nvPr/>
        </p:nvSpPr>
        <p:spPr>
          <a:xfrm>
            <a:off x="8023935" y="3538849"/>
            <a:ext cx="4750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150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1870585-4C17-E94D-B24C-94BE303A2DE6}"/>
              </a:ext>
            </a:extLst>
          </p:cNvPr>
          <p:cNvSpPr txBox="1"/>
          <p:nvPr/>
        </p:nvSpPr>
        <p:spPr>
          <a:xfrm>
            <a:off x="7248730" y="3538849"/>
            <a:ext cx="4750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100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FEBBB1-D13D-2F4C-B32F-83FAF18A6ACB}"/>
              </a:ext>
            </a:extLst>
          </p:cNvPr>
          <p:cNvSpPr txBox="1"/>
          <p:nvPr/>
        </p:nvSpPr>
        <p:spPr>
          <a:xfrm>
            <a:off x="6479514" y="3538850"/>
            <a:ext cx="4750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50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2137AEB-8DC1-F643-9CE6-34C091DA150E}"/>
              </a:ext>
            </a:extLst>
          </p:cNvPr>
          <p:cNvSpPr txBox="1"/>
          <p:nvPr/>
        </p:nvSpPr>
        <p:spPr>
          <a:xfrm>
            <a:off x="6334129" y="3684493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Internodal distance (mm)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2A26F7-2800-1E4F-801D-8167FA4229FD}"/>
              </a:ext>
            </a:extLst>
          </p:cNvPr>
          <p:cNvSpPr txBox="1"/>
          <p:nvPr/>
        </p:nvSpPr>
        <p:spPr>
          <a:xfrm>
            <a:off x="5159174" y="1017050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7D356F-9405-F440-AF64-A51B61EE3174}"/>
              </a:ext>
            </a:extLst>
          </p:cNvPr>
          <p:cNvSpPr txBox="1"/>
          <p:nvPr/>
        </p:nvSpPr>
        <p:spPr>
          <a:xfrm>
            <a:off x="5559235" y="3396845"/>
            <a:ext cx="47419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81EFF4-EC8A-394A-90EA-56A19491D469}"/>
              </a:ext>
            </a:extLst>
          </p:cNvPr>
          <p:cNvSpPr txBox="1"/>
          <p:nvPr/>
        </p:nvSpPr>
        <p:spPr>
          <a:xfrm>
            <a:off x="5323624" y="1290518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0.025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EF944D7-C6A3-9642-B8D6-7C12D87AAFAC}"/>
              </a:ext>
            </a:extLst>
          </p:cNvPr>
          <p:cNvSpPr txBox="1"/>
          <p:nvPr/>
        </p:nvSpPr>
        <p:spPr>
          <a:xfrm>
            <a:off x="5335128" y="1698053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0.020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15BDAB9-17B6-C94B-83D5-443E2ABCA2B2}"/>
              </a:ext>
            </a:extLst>
          </p:cNvPr>
          <p:cNvSpPr txBox="1"/>
          <p:nvPr/>
        </p:nvSpPr>
        <p:spPr>
          <a:xfrm>
            <a:off x="5335126" y="2122543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0B12ACD-4442-ED42-9C21-121A0D90E80B}"/>
              </a:ext>
            </a:extLst>
          </p:cNvPr>
          <p:cNvSpPr txBox="1"/>
          <p:nvPr/>
        </p:nvSpPr>
        <p:spPr>
          <a:xfrm>
            <a:off x="5333910" y="2545981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3FAB109-CEE0-1F43-BBA5-F42D982189D6}"/>
              </a:ext>
            </a:extLst>
          </p:cNvPr>
          <p:cNvSpPr txBox="1"/>
          <p:nvPr/>
        </p:nvSpPr>
        <p:spPr>
          <a:xfrm>
            <a:off x="5333910" y="2981926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0.005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D86335-CDE2-A240-A433-458437F0F181}"/>
              </a:ext>
            </a:extLst>
          </p:cNvPr>
          <p:cNvSpPr txBox="1"/>
          <p:nvPr/>
        </p:nvSpPr>
        <p:spPr>
          <a:xfrm rot="16200000">
            <a:off x="4215718" y="2261074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Frequency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7113D56-7304-C34D-BD0F-74E0F2ADB348}"/>
              </a:ext>
            </a:extLst>
          </p:cNvPr>
          <p:cNvSpPr txBox="1"/>
          <p:nvPr/>
        </p:nvSpPr>
        <p:spPr>
          <a:xfrm>
            <a:off x="6571633" y="6582250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Beta coherence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5C18C50-7B8A-5C47-8C85-292ED76775FF}"/>
              </a:ext>
            </a:extLst>
          </p:cNvPr>
          <p:cNvSpPr txBox="1"/>
          <p:nvPr/>
        </p:nvSpPr>
        <p:spPr>
          <a:xfrm>
            <a:off x="5240950" y="3797405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0.18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2E1DFF-0CBC-B84B-80A8-949E6389D07D}"/>
              </a:ext>
            </a:extLst>
          </p:cNvPr>
          <p:cNvSpPr txBox="1"/>
          <p:nvPr/>
        </p:nvSpPr>
        <p:spPr>
          <a:xfrm rot="16200000">
            <a:off x="4165866" y="5215450"/>
            <a:ext cx="230420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Frequency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465F3D-BCD1-6740-84E9-48931D1DDA86}"/>
              </a:ext>
            </a:extLst>
          </p:cNvPr>
          <p:cNvSpPr txBox="1"/>
          <p:nvPr/>
        </p:nvSpPr>
        <p:spPr>
          <a:xfrm>
            <a:off x="5155958" y="3709930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5B18E94-21DD-D941-9487-13B598A480DF}"/>
              </a:ext>
            </a:extLst>
          </p:cNvPr>
          <p:cNvSpPr txBox="1"/>
          <p:nvPr/>
        </p:nvSpPr>
        <p:spPr>
          <a:xfrm>
            <a:off x="5438529" y="6487937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E0EB5C1-027B-AC42-9CAD-582BA660294E}"/>
              </a:ext>
            </a:extLst>
          </p:cNvPr>
          <p:cNvSpPr txBox="1"/>
          <p:nvPr/>
        </p:nvSpPr>
        <p:spPr>
          <a:xfrm>
            <a:off x="5947790" y="6487923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DF37528-DEB3-3C41-8195-6CCDF1D7C15B}"/>
              </a:ext>
            </a:extLst>
          </p:cNvPr>
          <p:cNvSpPr txBox="1"/>
          <p:nvPr/>
        </p:nvSpPr>
        <p:spPr>
          <a:xfrm>
            <a:off x="6537327" y="6479418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0.20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2E50D5E-23C6-1742-BDDA-94B372D2CF93}"/>
              </a:ext>
            </a:extLst>
          </p:cNvPr>
          <p:cNvSpPr txBox="1"/>
          <p:nvPr/>
        </p:nvSpPr>
        <p:spPr>
          <a:xfrm>
            <a:off x="7112438" y="6481079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0.25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259477-6EBF-3245-9AA6-44F48169649D}"/>
              </a:ext>
            </a:extLst>
          </p:cNvPr>
          <p:cNvSpPr txBox="1"/>
          <p:nvPr/>
        </p:nvSpPr>
        <p:spPr>
          <a:xfrm>
            <a:off x="7740935" y="6480621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0.30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B25BFD0-1F9E-514B-8F48-FA98DAE92935}"/>
              </a:ext>
            </a:extLst>
          </p:cNvPr>
          <p:cNvSpPr txBox="1"/>
          <p:nvPr/>
        </p:nvSpPr>
        <p:spPr>
          <a:xfrm>
            <a:off x="8372235" y="6479418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0.35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1D7AC1A-7433-8A45-8BF8-FA02DA5B89EE}"/>
              </a:ext>
            </a:extLst>
          </p:cNvPr>
          <p:cNvSpPr txBox="1"/>
          <p:nvPr/>
        </p:nvSpPr>
        <p:spPr>
          <a:xfrm>
            <a:off x="8938234" y="6469669"/>
            <a:ext cx="56599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0.40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9CECA2B-D50A-9840-980F-32EFBD290885}"/>
              </a:ext>
            </a:extLst>
          </p:cNvPr>
          <p:cNvSpPr/>
          <p:nvPr/>
        </p:nvSpPr>
        <p:spPr>
          <a:xfrm>
            <a:off x="8719329" y="5542658"/>
            <a:ext cx="752433" cy="400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A2A4872E-B233-F648-9BD4-355B8A7F8E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01" t="7122" r="7530" b="9581"/>
          <a:stretch/>
        </p:blipFill>
        <p:spPr>
          <a:xfrm>
            <a:off x="5730732" y="3908852"/>
            <a:ext cx="3604512" cy="266364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10B8DCA2-6475-7B40-9F74-67E4B225E185}"/>
              </a:ext>
            </a:extLst>
          </p:cNvPr>
          <p:cNvSpPr txBox="1"/>
          <p:nvPr/>
        </p:nvSpPr>
        <p:spPr>
          <a:xfrm>
            <a:off x="5238249" y="4070566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0.16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6021FAA-C01C-4E4B-A3AC-298321427DF0}"/>
              </a:ext>
            </a:extLst>
          </p:cNvPr>
          <p:cNvSpPr txBox="1"/>
          <p:nvPr/>
        </p:nvSpPr>
        <p:spPr>
          <a:xfrm>
            <a:off x="5235298" y="4355087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0.14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E56EA68-DFF4-9040-91B3-AEBB387B9361}"/>
              </a:ext>
            </a:extLst>
          </p:cNvPr>
          <p:cNvSpPr txBox="1"/>
          <p:nvPr/>
        </p:nvSpPr>
        <p:spPr>
          <a:xfrm>
            <a:off x="5232597" y="4628249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684F093-B1E3-F349-A3A5-1E747C367E3D}"/>
              </a:ext>
            </a:extLst>
          </p:cNvPr>
          <p:cNvSpPr txBox="1"/>
          <p:nvPr/>
        </p:nvSpPr>
        <p:spPr>
          <a:xfrm>
            <a:off x="5235298" y="4940991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0.10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3B6209A-87F1-6A4C-A277-5CF697BB18FF}"/>
              </a:ext>
            </a:extLst>
          </p:cNvPr>
          <p:cNvSpPr txBox="1"/>
          <p:nvPr/>
        </p:nvSpPr>
        <p:spPr>
          <a:xfrm>
            <a:off x="5232597" y="5214153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E7414A4-F766-9F44-9D71-6C58366F9A25}"/>
              </a:ext>
            </a:extLst>
          </p:cNvPr>
          <p:cNvSpPr txBox="1"/>
          <p:nvPr/>
        </p:nvSpPr>
        <p:spPr>
          <a:xfrm>
            <a:off x="5235298" y="5507839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0.06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F640267-33E2-6942-954C-DC036B7989B0}"/>
              </a:ext>
            </a:extLst>
          </p:cNvPr>
          <p:cNvSpPr txBox="1"/>
          <p:nvPr/>
        </p:nvSpPr>
        <p:spPr>
          <a:xfrm>
            <a:off x="5232597" y="5781001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0.04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4232B64-D41F-0E47-B332-61BCC11DD2B7}"/>
              </a:ext>
            </a:extLst>
          </p:cNvPr>
          <p:cNvSpPr txBox="1"/>
          <p:nvPr/>
        </p:nvSpPr>
        <p:spPr>
          <a:xfrm>
            <a:off x="5236556" y="6095615"/>
            <a:ext cx="70652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0.02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6EF64ED-1191-F148-8309-C54331E68F7F}"/>
              </a:ext>
            </a:extLst>
          </p:cNvPr>
          <p:cNvSpPr txBox="1"/>
          <p:nvPr/>
        </p:nvSpPr>
        <p:spPr>
          <a:xfrm>
            <a:off x="7298331" y="1282369"/>
            <a:ext cx="79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***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F666A57-ABF4-9449-8DD2-E3B7255D4428}"/>
              </a:ext>
            </a:extLst>
          </p:cNvPr>
          <p:cNvSpPr txBox="1"/>
          <p:nvPr/>
        </p:nvSpPr>
        <p:spPr>
          <a:xfrm>
            <a:off x="6237185" y="4667018"/>
            <a:ext cx="79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***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F57B0B0-F4B8-0A40-8756-2B72CDC6F999}"/>
              </a:ext>
            </a:extLst>
          </p:cNvPr>
          <p:cNvSpPr/>
          <p:nvPr/>
        </p:nvSpPr>
        <p:spPr>
          <a:xfrm>
            <a:off x="8492810" y="3885069"/>
            <a:ext cx="1456845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88092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DF778-B535-634A-97F4-5B64A623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– Mesoscale network structure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72C50-BD5F-984B-9305-0889F7FC51E3}"/>
              </a:ext>
            </a:extLst>
          </p:cNvPr>
          <p:cNvSpPr/>
          <p:nvPr/>
        </p:nvSpPr>
        <p:spPr>
          <a:xfrm>
            <a:off x="506773" y="6265333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FC517-37F1-EA43-94BF-A788ACAD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9" y="1960726"/>
            <a:ext cx="2424856" cy="1316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824E4-045B-5B42-8E7C-BBB288C8F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15" y="3652392"/>
            <a:ext cx="2350389" cy="1257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71A990-21CA-A144-B087-505E8D2E640A}"/>
              </a:ext>
            </a:extLst>
          </p:cNvPr>
          <p:cNvSpPr txBox="1"/>
          <p:nvPr/>
        </p:nvSpPr>
        <p:spPr>
          <a:xfrm>
            <a:off x="715167" y="1677928"/>
            <a:ext cx="140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ECoG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2246A-9F39-E045-AD7F-679B86B524D9}"/>
              </a:ext>
            </a:extLst>
          </p:cNvPr>
          <p:cNvSpPr txBox="1"/>
          <p:nvPr/>
        </p:nvSpPr>
        <p:spPr>
          <a:xfrm>
            <a:off x="715167" y="3374950"/>
            <a:ext cx="140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2D1DC-E560-8A4E-BD9E-5FE5EF24A1BE}"/>
              </a:ext>
            </a:extLst>
          </p:cNvPr>
          <p:cNvSpPr txBox="1"/>
          <p:nvPr/>
        </p:nvSpPr>
        <p:spPr>
          <a:xfrm rot="16200000">
            <a:off x="1293102" y="3268336"/>
            <a:ext cx="2925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Mean participation coefficient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E6C2CE-E4B4-524D-89D5-FBA1533EB5C5}"/>
              </a:ext>
            </a:extLst>
          </p:cNvPr>
          <p:cNvSpPr/>
          <p:nvPr/>
        </p:nvSpPr>
        <p:spPr>
          <a:xfrm>
            <a:off x="4011792" y="5109460"/>
            <a:ext cx="3399248" cy="210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1A626-DD3E-FF4C-8A85-492E9201B25D}"/>
              </a:ext>
            </a:extLst>
          </p:cNvPr>
          <p:cNvSpPr txBox="1"/>
          <p:nvPr/>
        </p:nvSpPr>
        <p:spPr>
          <a:xfrm>
            <a:off x="1" y="1677928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D427D-BAFC-6644-B2B8-331A2A4EB2C3}"/>
              </a:ext>
            </a:extLst>
          </p:cNvPr>
          <p:cNvSpPr txBox="1"/>
          <p:nvPr/>
        </p:nvSpPr>
        <p:spPr>
          <a:xfrm>
            <a:off x="2590852" y="1664606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CC87AA-F252-8A4C-AD88-9D8C88F85689}"/>
              </a:ext>
            </a:extLst>
          </p:cNvPr>
          <p:cNvSpPr txBox="1"/>
          <p:nvPr/>
        </p:nvSpPr>
        <p:spPr>
          <a:xfrm>
            <a:off x="6151397" y="1639060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819715-FEC2-DE40-B655-DA83DFD9C111}"/>
              </a:ext>
            </a:extLst>
          </p:cNvPr>
          <p:cNvSpPr/>
          <p:nvPr/>
        </p:nvSpPr>
        <p:spPr>
          <a:xfrm>
            <a:off x="6496235" y="5010043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6354C-DE6A-344B-804A-75FB5834F652}"/>
              </a:ext>
            </a:extLst>
          </p:cNvPr>
          <p:cNvSpPr txBox="1"/>
          <p:nvPr/>
        </p:nvSpPr>
        <p:spPr>
          <a:xfrm>
            <a:off x="3237810" y="1638010"/>
            <a:ext cx="279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Network Integration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4FFD64-5A3B-A644-8F3D-E75D8FF85A3D}"/>
              </a:ext>
            </a:extLst>
          </p:cNvPr>
          <p:cNvSpPr txBox="1"/>
          <p:nvPr/>
        </p:nvSpPr>
        <p:spPr>
          <a:xfrm>
            <a:off x="2942395" y="1858867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655F53-534F-3E44-9959-98151C57A470}"/>
              </a:ext>
            </a:extLst>
          </p:cNvPr>
          <p:cNvSpPr txBox="1"/>
          <p:nvPr/>
        </p:nvSpPr>
        <p:spPr>
          <a:xfrm>
            <a:off x="2876387" y="2291700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F242E1-09AD-A74E-8DDA-51FF0AC971E0}"/>
              </a:ext>
            </a:extLst>
          </p:cNvPr>
          <p:cNvSpPr txBox="1"/>
          <p:nvPr/>
        </p:nvSpPr>
        <p:spPr>
          <a:xfrm>
            <a:off x="2876387" y="2741075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2FB946-F455-554B-AD23-5462DC45146B}"/>
              </a:ext>
            </a:extLst>
          </p:cNvPr>
          <p:cNvSpPr txBox="1"/>
          <p:nvPr/>
        </p:nvSpPr>
        <p:spPr>
          <a:xfrm>
            <a:off x="2866938" y="3175373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D14B93-CBCB-7843-AFB9-F455F27BF488}"/>
              </a:ext>
            </a:extLst>
          </p:cNvPr>
          <p:cNvSpPr txBox="1"/>
          <p:nvPr/>
        </p:nvSpPr>
        <p:spPr>
          <a:xfrm>
            <a:off x="2866938" y="3596901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2BD355-5439-034F-A0D6-9EC63793462F}"/>
              </a:ext>
            </a:extLst>
          </p:cNvPr>
          <p:cNvSpPr txBox="1"/>
          <p:nvPr/>
        </p:nvSpPr>
        <p:spPr>
          <a:xfrm>
            <a:off x="2856687" y="4039208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AF12B8-25C1-EF46-8EE8-5D693F632DD2}"/>
              </a:ext>
            </a:extLst>
          </p:cNvPr>
          <p:cNvSpPr txBox="1"/>
          <p:nvPr/>
        </p:nvSpPr>
        <p:spPr>
          <a:xfrm>
            <a:off x="2856687" y="4481515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8064AD-41C1-3746-948D-7907DCB842FC}"/>
              </a:ext>
            </a:extLst>
          </p:cNvPr>
          <p:cNvSpPr txBox="1"/>
          <p:nvPr/>
        </p:nvSpPr>
        <p:spPr>
          <a:xfrm>
            <a:off x="2854089" y="4906377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0.3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7EAD49DF-4E7B-1E4F-A190-B25C803FF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0" t="6584" r="8508" b="9724"/>
          <a:stretch/>
        </p:blipFill>
        <p:spPr>
          <a:xfrm>
            <a:off x="6564923" y="1960725"/>
            <a:ext cx="2925920" cy="3147723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7B39E24-45EC-BA49-8F6E-AB44BE34A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95" t="4040" r="6988" b="10061"/>
          <a:stretch/>
        </p:blipFill>
        <p:spPr>
          <a:xfrm>
            <a:off x="3197002" y="1877568"/>
            <a:ext cx="2992732" cy="323088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74F575C-48BE-4E43-8489-F4FEAD85E05F}"/>
              </a:ext>
            </a:extLst>
          </p:cNvPr>
          <p:cNvGrpSpPr/>
          <p:nvPr/>
        </p:nvGrpSpPr>
        <p:grpSpPr>
          <a:xfrm>
            <a:off x="3925825" y="2202387"/>
            <a:ext cx="1438704" cy="364702"/>
            <a:chOff x="4585068" y="1964575"/>
            <a:chExt cx="549387" cy="27352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834883-6686-BC46-9D1F-E6F2E5936E0B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0727246-757B-F541-BBA0-848418604FEC}"/>
                </a:ext>
              </a:extLst>
            </p:cNvPr>
            <p:cNvCxnSpPr>
              <a:cxnSpLocks/>
            </p:cNvCxnSpPr>
            <p:nvPr/>
          </p:nvCxnSpPr>
          <p:spPr>
            <a:xfrm>
              <a:off x="4585068" y="2168433"/>
              <a:ext cx="54938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616C69F-BBF9-ED4B-AB2F-7EC4024A6559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2A76179-5F31-E142-B194-59CDDF49E25B}"/>
                </a:ext>
              </a:extLst>
            </p:cNvPr>
            <p:cNvSpPr txBox="1"/>
            <p:nvPr/>
          </p:nvSpPr>
          <p:spPr>
            <a:xfrm>
              <a:off x="4628345" y="1964575"/>
              <a:ext cx="4575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***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A289415F-30D9-4046-AB01-7DEF14E70C54}"/>
              </a:ext>
            </a:extLst>
          </p:cNvPr>
          <p:cNvSpPr txBox="1"/>
          <p:nvPr/>
        </p:nvSpPr>
        <p:spPr>
          <a:xfrm>
            <a:off x="6632210" y="1663091"/>
            <a:ext cx="279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Module – System Purity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CB34628-C4A4-5040-BCA8-FE7C4A2FA598}"/>
              </a:ext>
            </a:extLst>
          </p:cNvPr>
          <p:cNvSpPr txBox="1"/>
          <p:nvPr/>
        </p:nvSpPr>
        <p:spPr>
          <a:xfrm>
            <a:off x="6331055" y="1940142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D7D849-8A40-DC40-A369-62F79A6C0136}"/>
              </a:ext>
            </a:extLst>
          </p:cNvPr>
          <p:cNvSpPr txBox="1"/>
          <p:nvPr/>
        </p:nvSpPr>
        <p:spPr>
          <a:xfrm>
            <a:off x="6238958" y="2210837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0.9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B449B14-1373-494D-A23E-EAEA285B75F8}"/>
              </a:ext>
            </a:extLst>
          </p:cNvPr>
          <p:cNvSpPr txBox="1"/>
          <p:nvPr/>
        </p:nvSpPr>
        <p:spPr>
          <a:xfrm>
            <a:off x="6235279" y="2507261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0.8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8171984-141E-D243-831C-BEF77ACD93FF}"/>
              </a:ext>
            </a:extLst>
          </p:cNvPr>
          <p:cNvSpPr txBox="1"/>
          <p:nvPr/>
        </p:nvSpPr>
        <p:spPr>
          <a:xfrm>
            <a:off x="6231801" y="2797064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0.7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357779-2346-3843-BB44-651226F59515}"/>
              </a:ext>
            </a:extLst>
          </p:cNvPr>
          <p:cNvSpPr txBox="1"/>
          <p:nvPr/>
        </p:nvSpPr>
        <p:spPr>
          <a:xfrm>
            <a:off x="6242750" y="3093488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0.6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B46A003-E7FA-B84F-A231-985A71C3472A}"/>
              </a:ext>
            </a:extLst>
          </p:cNvPr>
          <p:cNvSpPr txBox="1"/>
          <p:nvPr/>
        </p:nvSpPr>
        <p:spPr>
          <a:xfrm>
            <a:off x="6231801" y="3389912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5D5C25-926F-B04B-88F8-191F34314BC6}"/>
              </a:ext>
            </a:extLst>
          </p:cNvPr>
          <p:cNvSpPr txBox="1"/>
          <p:nvPr/>
        </p:nvSpPr>
        <p:spPr>
          <a:xfrm>
            <a:off x="6231801" y="3670839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843619-2E64-8B4E-80DD-B2B825709688}"/>
              </a:ext>
            </a:extLst>
          </p:cNvPr>
          <p:cNvSpPr txBox="1"/>
          <p:nvPr/>
        </p:nvSpPr>
        <p:spPr>
          <a:xfrm>
            <a:off x="6242749" y="3969732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0.3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826F130-2FB5-FF41-96D6-BE460BC3F334}"/>
              </a:ext>
            </a:extLst>
          </p:cNvPr>
          <p:cNvSpPr txBox="1"/>
          <p:nvPr/>
        </p:nvSpPr>
        <p:spPr>
          <a:xfrm>
            <a:off x="6232850" y="4250659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9AA7FB4-7B68-D94F-A690-66B6D75324C0}"/>
              </a:ext>
            </a:extLst>
          </p:cNvPr>
          <p:cNvSpPr txBox="1"/>
          <p:nvPr/>
        </p:nvSpPr>
        <p:spPr>
          <a:xfrm>
            <a:off x="6242747" y="4558536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7104B9F-E4A9-8C40-966F-BE5A3DD88E38}"/>
              </a:ext>
            </a:extLst>
          </p:cNvPr>
          <p:cNvSpPr txBox="1"/>
          <p:nvPr/>
        </p:nvSpPr>
        <p:spPr>
          <a:xfrm>
            <a:off x="6246199" y="4866114"/>
            <a:ext cx="4463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235CFE4-B641-F24C-A140-6DE539A9899D}"/>
              </a:ext>
            </a:extLst>
          </p:cNvPr>
          <p:cNvSpPr txBox="1"/>
          <p:nvPr/>
        </p:nvSpPr>
        <p:spPr>
          <a:xfrm>
            <a:off x="3222919" y="5100335"/>
            <a:ext cx="140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ECoG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F3FD863-CE3A-BE46-867B-F98C7EE9B25E}"/>
              </a:ext>
            </a:extLst>
          </p:cNvPr>
          <p:cNvSpPr txBox="1"/>
          <p:nvPr/>
        </p:nvSpPr>
        <p:spPr>
          <a:xfrm>
            <a:off x="4661623" y="5100335"/>
            <a:ext cx="140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83CA24F-91B4-C74C-A69F-E0ED0437BFD1}"/>
              </a:ext>
            </a:extLst>
          </p:cNvPr>
          <p:cNvSpPr txBox="1"/>
          <p:nvPr/>
        </p:nvSpPr>
        <p:spPr>
          <a:xfrm>
            <a:off x="6584651" y="5100335"/>
            <a:ext cx="140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ECoG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C172F46-72EE-554A-9338-BBAFA6E36728}"/>
              </a:ext>
            </a:extLst>
          </p:cNvPr>
          <p:cNvSpPr txBox="1"/>
          <p:nvPr/>
        </p:nvSpPr>
        <p:spPr>
          <a:xfrm>
            <a:off x="8023355" y="5100335"/>
            <a:ext cx="140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SEEG</a:t>
            </a:r>
          </a:p>
        </p:txBody>
      </p:sp>
    </p:spTree>
    <p:extLst>
      <p:ext uri="{BB962C8B-B14F-4D97-AF65-F5344CB8AC3E}">
        <p14:creationId xmlns:p14="http://schemas.microsoft.com/office/powerpoint/2010/main" val="288107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DF778-B535-634A-97F4-5B64A623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 – Relation to epileptogenic zone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72C50-BD5F-984B-9305-0889F7FC51E3}"/>
              </a:ext>
            </a:extLst>
          </p:cNvPr>
          <p:cNvSpPr/>
          <p:nvPr/>
        </p:nvSpPr>
        <p:spPr>
          <a:xfrm>
            <a:off x="566675" y="6207762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43EE234-0407-DF4B-AAD9-B4431F77C69D}"/>
              </a:ext>
            </a:extLst>
          </p:cNvPr>
          <p:cNvGrpSpPr/>
          <p:nvPr/>
        </p:nvGrpSpPr>
        <p:grpSpPr>
          <a:xfrm>
            <a:off x="1940969" y="1137139"/>
            <a:ext cx="9341080" cy="5591908"/>
            <a:chOff x="1455727" y="852854"/>
            <a:chExt cx="7005810" cy="41939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FDC70A-DF6E-0E43-8CCF-06D3BB825CF6}"/>
                </a:ext>
              </a:extLst>
            </p:cNvPr>
            <p:cNvSpPr txBox="1"/>
            <p:nvPr/>
          </p:nvSpPr>
          <p:spPr>
            <a:xfrm>
              <a:off x="1480287" y="930381"/>
              <a:ext cx="2873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085D70-58DF-E845-85D5-77042BC45FD1}"/>
                </a:ext>
              </a:extLst>
            </p:cNvPr>
            <p:cNvSpPr txBox="1"/>
            <p:nvPr/>
          </p:nvSpPr>
          <p:spPr>
            <a:xfrm>
              <a:off x="3884853" y="937270"/>
              <a:ext cx="2873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EAF3F9-F6FA-E349-8B9A-5A79666E3A84}"/>
                </a:ext>
              </a:extLst>
            </p:cNvPr>
            <p:cNvSpPr/>
            <p:nvPr/>
          </p:nvSpPr>
          <p:spPr>
            <a:xfrm>
              <a:off x="2013440" y="852854"/>
              <a:ext cx="2367552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A5B475-8A47-1E46-9585-CF1C1F04630E}"/>
                </a:ext>
              </a:extLst>
            </p:cNvPr>
            <p:cNvSpPr/>
            <p:nvPr/>
          </p:nvSpPr>
          <p:spPr>
            <a:xfrm>
              <a:off x="1946898" y="2289212"/>
              <a:ext cx="2367552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AFEF0A-F3F0-6743-A8F7-291733F7C999}"/>
                </a:ext>
              </a:extLst>
            </p:cNvPr>
            <p:cNvSpPr/>
            <p:nvPr/>
          </p:nvSpPr>
          <p:spPr>
            <a:xfrm>
              <a:off x="1882452" y="3621255"/>
              <a:ext cx="2367552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805A02-8CA6-CE4D-9048-703A1B25C35E}"/>
                </a:ext>
              </a:extLst>
            </p:cNvPr>
            <p:cNvSpPr txBox="1"/>
            <p:nvPr/>
          </p:nvSpPr>
          <p:spPr>
            <a:xfrm>
              <a:off x="2208289" y="929070"/>
              <a:ext cx="12790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Node Strength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FA2143-8575-924A-B3CA-E0AE5C56F4E8}"/>
                </a:ext>
              </a:extLst>
            </p:cNvPr>
            <p:cNvSpPr/>
            <p:nvPr/>
          </p:nvSpPr>
          <p:spPr>
            <a:xfrm>
              <a:off x="3121882" y="1186962"/>
              <a:ext cx="131272" cy="3859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917799-6FD7-CA43-B4B7-24B91F93CDD3}"/>
                </a:ext>
              </a:extLst>
            </p:cNvPr>
            <p:cNvSpPr/>
            <p:nvPr/>
          </p:nvSpPr>
          <p:spPr>
            <a:xfrm>
              <a:off x="1875694" y="2183213"/>
              <a:ext cx="2549258" cy="147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35895E-2A9F-9644-87C2-FD55DE049986}"/>
                </a:ext>
              </a:extLst>
            </p:cNvPr>
            <p:cNvSpPr/>
            <p:nvPr/>
          </p:nvSpPr>
          <p:spPr>
            <a:xfrm>
              <a:off x="1798054" y="3538551"/>
              <a:ext cx="2626898" cy="142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5C24FE3-DFF0-D945-B6F3-A3095F72C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62" t="7633" r="8106" b="57966"/>
            <a:stretch/>
          </p:blipFill>
          <p:spPr>
            <a:xfrm>
              <a:off x="1817672" y="1207328"/>
              <a:ext cx="2066351" cy="159815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BB58CB7-20B1-E140-A4B7-6414BB3D2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85" t="7101" r="8013" b="57913"/>
            <a:stretch/>
          </p:blipFill>
          <p:spPr>
            <a:xfrm>
              <a:off x="4078976" y="1174399"/>
              <a:ext cx="2053297" cy="16340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EFB8AD0-C9BC-7241-8BA2-9B42F4B41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474" t="7584" r="7825" b="57606"/>
            <a:stretch/>
          </p:blipFill>
          <p:spPr>
            <a:xfrm>
              <a:off x="6360233" y="1186962"/>
              <a:ext cx="2062977" cy="161714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C14BA92-1829-C241-A443-92C1CF703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947" t="55915" r="7987" b="10447"/>
            <a:stretch/>
          </p:blipFill>
          <p:spPr>
            <a:xfrm>
              <a:off x="1811632" y="3110934"/>
              <a:ext cx="2072391" cy="15627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7444D86-E85C-F646-BF37-874A8409A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201" t="55913" r="8256" b="10167"/>
            <a:stretch/>
          </p:blipFill>
          <p:spPr>
            <a:xfrm>
              <a:off x="4099114" y="3100142"/>
              <a:ext cx="2043953" cy="15843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8A3500F-2673-9B40-AB4A-932FA945E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838" t="55642" r="6980" b="10597"/>
            <a:stretch/>
          </p:blipFill>
          <p:spPr>
            <a:xfrm>
              <a:off x="6360233" y="3089390"/>
              <a:ext cx="2101304" cy="156840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902A96-A8AC-8C44-BF02-85E349490468}"/>
                </a:ext>
              </a:extLst>
            </p:cNvPr>
            <p:cNvSpPr txBox="1"/>
            <p:nvPr/>
          </p:nvSpPr>
          <p:spPr>
            <a:xfrm>
              <a:off x="4295729" y="929071"/>
              <a:ext cx="16507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Betweenness Centrality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DA9942-144D-D34B-8838-37B1C1281B05}"/>
                </a:ext>
              </a:extLst>
            </p:cNvPr>
            <p:cNvSpPr txBox="1"/>
            <p:nvPr/>
          </p:nvSpPr>
          <p:spPr>
            <a:xfrm>
              <a:off x="6585524" y="942944"/>
              <a:ext cx="16507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Control Centrality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2BE98B-955B-C142-834D-CF56D189A355}"/>
                </a:ext>
              </a:extLst>
            </p:cNvPr>
            <p:cNvSpPr txBox="1"/>
            <p:nvPr/>
          </p:nvSpPr>
          <p:spPr>
            <a:xfrm rot="16200000">
              <a:off x="905105" y="3740307"/>
              <a:ext cx="138897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Metric Z-score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287B4C8-F666-FE4A-9DA8-1733DB7C1235}"/>
                </a:ext>
              </a:extLst>
            </p:cNvPr>
            <p:cNvSpPr txBox="1"/>
            <p:nvPr/>
          </p:nvSpPr>
          <p:spPr>
            <a:xfrm rot="16200000">
              <a:off x="888196" y="1856010"/>
              <a:ext cx="138897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Metric Z-score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AFF2C-C83C-9E4F-99ED-FCCC37CDB722}"/>
                </a:ext>
              </a:extLst>
            </p:cNvPr>
            <p:cNvSpPr txBox="1"/>
            <p:nvPr/>
          </p:nvSpPr>
          <p:spPr>
            <a:xfrm>
              <a:off x="1845188" y="2738559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29ED21-8883-3E4A-9862-20B5CF91D9F5}"/>
                </a:ext>
              </a:extLst>
            </p:cNvPr>
            <p:cNvSpPr txBox="1"/>
            <p:nvPr/>
          </p:nvSpPr>
          <p:spPr>
            <a:xfrm>
              <a:off x="2358532" y="2740167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F5E887-894C-FA46-AFCD-94E5A2184FB9}"/>
                </a:ext>
              </a:extLst>
            </p:cNvPr>
            <p:cNvSpPr txBox="1"/>
            <p:nvPr/>
          </p:nvSpPr>
          <p:spPr>
            <a:xfrm>
              <a:off x="2880983" y="2740087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510E13-AF1E-1845-8BB5-5EC3F1EA4ED2}"/>
                </a:ext>
              </a:extLst>
            </p:cNvPr>
            <p:cNvSpPr txBox="1"/>
            <p:nvPr/>
          </p:nvSpPr>
          <p:spPr>
            <a:xfrm>
              <a:off x="3350793" y="2738579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067600-5EFE-BE4E-A19D-99D36DDA3416}"/>
                </a:ext>
              </a:extLst>
            </p:cNvPr>
            <p:cNvSpPr txBox="1"/>
            <p:nvPr/>
          </p:nvSpPr>
          <p:spPr>
            <a:xfrm>
              <a:off x="4137335" y="2738539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C00B7D-5F9A-954B-BC70-A4AA1FBBB2BC}"/>
                </a:ext>
              </a:extLst>
            </p:cNvPr>
            <p:cNvSpPr txBox="1"/>
            <p:nvPr/>
          </p:nvSpPr>
          <p:spPr>
            <a:xfrm>
              <a:off x="4650679" y="2740147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B9C8E9-DA00-6548-B998-45E6805711AB}"/>
                </a:ext>
              </a:extLst>
            </p:cNvPr>
            <p:cNvSpPr txBox="1"/>
            <p:nvPr/>
          </p:nvSpPr>
          <p:spPr>
            <a:xfrm>
              <a:off x="5173130" y="2740067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9EC0DD2-8BD4-E048-8822-7032D6A0BCEB}"/>
                </a:ext>
              </a:extLst>
            </p:cNvPr>
            <p:cNvSpPr txBox="1"/>
            <p:nvPr/>
          </p:nvSpPr>
          <p:spPr>
            <a:xfrm>
              <a:off x="5642940" y="2738559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7956D6-C0E4-BA44-BA67-9EFA825025A2}"/>
                </a:ext>
              </a:extLst>
            </p:cNvPr>
            <p:cNvSpPr txBox="1"/>
            <p:nvPr/>
          </p:nvSpPr>
          <p:spPr>
            <a:xfrm>
              <a:off x="6377973" y="2750251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1A61D38-F9C2-7948-AE49-08AE37B38F87}"/>
                </a:ext>
              </a:extLst>
            </p:cNvPr>
            <p:cNvSpPr txBox="1"/>
            <p:nvPr/>
          </p:nvSpPr>
          <p:spPr>
            <a:xfrm>
              <a:off x="6891317" y="2751859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D7BC72-F121-D54D-81E9-DDE50D8A89E2}"/>
                </a:ext>
              </a:extLst>
            </p:cNvPr>
            <p:cNvSpPr txBox="1"/>
            <p:nvPr/>
          </p:nvSpPr>
          <p:spPr>
            <a:xfrm>
              <a:off x="7413768" y="2751779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9F6FCE-E726-2648-82E4-9CED5E715F11}"/>
                </a:ext>
              </a:extLst>
            </p:cNvPr>
            <p:cNvSpPr txBox="1"/>
            <p:nvPr/>
          </p:nvSpPr>
          <p:spPr>
            <a:xfrm>
              <a:off x="7883578" y="2750271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60C13A-A2CB-004A-B2BE-E44C79C82669}"/>
                </a:ext>
              </a:extLst>
            </p:cNvPr>
            <p:cNvSpPr txBox="1"/>
            <p:nvPr/>
          </p:nvSpPr>
          <p:spPr>
            <a:xfrm>
              <a:off x="1874089" y="4590854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134EA2-4644-6B45-B81D-7D8AA5E235F7}"/>
                </a:ext>
              </a:extLst>
            </p:cNvPr>
            <p:cNvSpPr txBox="1"/>
            <p:nvPr/>
          </p:nvSpPr>
          <p:spPr>
            <a:xfrm>
              <a:off x="2387433" y="4592462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58F1B7-1E90-B74B-9553-217223F0F3C6}"/>
                </a:ext>
              </a:extLst>
            </p:cNvPr>
            <p:cNvSpPr txBox="1"/>
            <p:nvPr/>
          </p:nvSpPr>
          <p:spPr>
            <a:xfrm>
              <a:off x="2909884" y="4592382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7BADE2-AB73-494F-998E-3631BEC80DC0}"/>
                </a:ext>
              </a:extLst>
            </p:cNvPr>
            <p:cNvSpPr txBox="1"/>
            <p:nvPr/>
          </p:nvSpPr>
          <p:spPr>
            <a:xfrm>
              <a:off x="3379694" y="4590874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83FC0E-2FE2-6D4B-A097-B713CD21E234}"/>
                </a:ext>
              </a:extLst>
            </p:cNvPr>
            <p:cNvSpPr txBox="1"/>
            <p:nvPr/>
          </p:nvSpPr>
          <p:spPr>
            <a:xfrm>
              <a:off x="4166236" y="4590834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805670-8FA5-8242-985D-DEB1E29F22C9}"/>
                </a:ext>
              </a:extLst>
            </p:cNvPr>
            <p:cNvSpPr txBox="1"/>
            <p:nvPr/>
          </p:nvSpPr>
          <p:spPr>
            <a:xfrm>
              <a:off x="4679580" y="4592442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FA887C-D2DE-A74F-8EAD-385DADFE6E31}"/>
                </a:ext>
              </a:extLst>
            </p:cNvPr>
            <p:cNvSpPr txBox="1"/>
            <p:nvPr/>
          </p:nvSpPr>
          <p:spPr>
            <a:xfrm>
              <a:off x="5202031" y="4592362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1B5EFE-2059-6A44-935C-845A4E7C5ECE}"/>
                </a:ext>
              </a:extLst>
            </p:cNvPr>
            <p:cNvSpPr txBox="1"/>
            <p:nvPr/>
          </p:nvSpPr>
          <p:spPr>
            <a:xfrm>
              <a:off x="5671841" y="4590854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8350D1C-51BA-914E-BB80-543E76D2DAE4}"/>
                </a:ext>
              </a:extLst>
            </p:cNvPr>
            <p:cNvSpPr txBox="1"/>
            <p:nvPr/>
          </p:nvSpPr>
          <p:spPr>
            <a:xfrm>
              <a:off x="6406874" y="4602546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941852-CEB3-CE4C-BD11-E2ACFB557184}"/>
                </a:ext>
              </a:extLst>
            </p:cNvPr>
            <p:cNvSpPr txBox="1"/>
            <p:nvPr/>
          </p:nvSpPr>
          <p:spPr>
            <a:xfrm>
              <a:off x="6920218" y="4604154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CF9E2BC-4F3B-0F4E-8B71-65E84F559D41}"/>
                </a:ext>
              </a:extLst>
            </p:cNvPr>
            <p:cNvSpPr txBox="1"/>
            <p:nvPr/>
          </p:nvSpPr>
          <p:spPr>
            <a:xfrm>
              <a:off x="7442669" y="4604074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7D0AE15-72A5-DE4D-8387-17240F243BA4}"/>
                </a:ext>
              </a:extLst>
            </p:cNvPr>
            <p:cNvSpPr txBox="1"/>
            <p:nvPr/>
          </p:nvSpPr>
          <p:spPr>
            <a:xfrm>
              <a:off x="7912479" y="4602566"/>
              <a:ext cx="479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81E1A7A-B7E9-3D40-82B6-037C72B02DD7}"/>
                </a:ext>
              </a:extLst>
            </p:cNvPr>
            <p:cNvSpPr txBox="1"/>
            <p:nvPr/>
          </p:nvSpPr>
          <p:spPr>
            <a:xfrm>
              <a:off x="1617953" y="2521184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-2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0CB039-7128-C248-84C8-A2C5B9057699}"/>
                </a:ext>
              </a:extLst>
            </p:cNvPr>
            <p:cNvSpPr txBox="1"/>
            <p:nvPr/>
          </p:nvSpPr>
          <p:spPr>
            <a:xfrm>
              <a:off x="1631046" y="2252330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0E29DC0-C6D5-CC4F-8971-3E3098D0CA3E}"/>
                </a:ext>
              </a:extLst>
            </p:cNvPr>
            <p:cNvSpPr txBox="1"/>
            <p:nvPr/>
          </p:nvSpPr>
          <p:spPr>
            <a:xfrm>
              <a:off x="1660535" y="1969363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286FED6-1BFF-CD43-B1D4-49522BF2C717}"/>
                </a:ext>
              </a:extLst>
            </p:cNvPr>
            <p:cNvSpPr txBox="1"/>
            <p:nvPr/>
          </p:nvSpPr>
          <p:spPr>
            <a:xfrm>
              <a:off x="1660535" y="1679789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80A59C-446F-2A47-86E3-B98D00D6C69A}"/>
                </a:ext>
              </a:extLst>
            </p:cNvPr>
            <p:cNvSpPr txBox="1"/>
            <p:nvPr/>
          </p:nvSpPr>
          <p:spPr>
            <a:xfrm>
              <a:off x="1662913" y="1397575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F65992-E84F-5848-9DF4-13992925215C}"/>
                </a:ext>
              </a:extLst>
            </p:cNvPr>
            <p:cNvSpPr txBox="1"/>
            <p:nvPr/>
          </p:nvSpPr>
          <p:spPr>
            <a:xfrm>
              <a:off x="1617953" y="4399710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-2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99F078D-DC99-784E-9EB4-2ECA861B2727}"/>
                </a:ext>
              </a:extLst>
            </p:cNvPr>
            <p:cNvSpPr txBox="1"/>
            <p:nvPr/>
          </p:nvSpPr>
          <p:spPr>
            <a:xfrm>
              <a:off x="1631046" y="4130856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-1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5D0F1F-2CB3-D449-A5FC-E40B44F56A26}"/>
                </a:ext>
              </a:extLst>
            </p:cNvPr>
            <p:cNvSpPr txBox="1"/>
            <p:nvPr/>
          </p:nvSpPr>
          <p:spPr>
            <a:xfrm>
              <a:off x="1660535" y="3847889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5E4C538-E2D8-EB41-83C1-D3DAB54AC5A9}"/>
                </a:ext>
              </a:extLst>
            </p:cNvPr>
            <p:cNvSpPr txBox="1"/>
            <p:nvPr/>
          </p:nvSpPr>
          <p:spPr>
            <a:xfrm>
              <a:off x="1660535" y="3558315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77238E-DEEB-624A-930A-2BA57205C24E}"/>
                </a:ext>
              </a:extLst>
            </p:cNvPr>
            <p:cNvSpPr txBox="1"/>
            <p:nvPr/>
          </p:nvSpPr>
          <p:spPr>
            <a:xfrm>
              <a:off x="1662913" y="3276101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2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943E3C9-DB0D-0C47-A8EA-6C494B804AB7}"/>
                </a:ext>
              </a:extLst>
            </p:cNvPr>
            <p:cNvGrpSpPr/>
            <p:nvPr/>
          </p:nvGrpSpPr>
          <p:grpSpPr>
            <a:xfrm>
              <a:off x="2094887" y="1353269"/>
              <a:ext cx="490727" cy="253916"/>
              <a:chOff x="4585068" y="1992007"/>
              <a:chExt cx="549387" cy="253916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AA2F319-49EE-374B-ABA6-1B345B969290}"/>
                  </a:ext>
                </a:extLst>
              </p:cNvPr>
              <p:cNvCxnSpPr/>
              <p:nvPr/>
            </p:nvCxnSpPr>
            <p:spPr>
              <a:xfrm flipV="1">
                <a:off x="4589416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68B8134-E56C-B844-82DE-6BFBCD8C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068" y="2168433"/>
                <a:ext cx="54938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F35B4AE-4E9A-1040-9B5F-C6AC0ED5FA2E}"/>
                  </a:ext>
                </a:extLst>
              </p:cNvPr>
              <p:cNvCxnSpPr/>
              <p:nvPr/>
            </p:nvCxnSpPr>
            <p:spPr>
              <a:xfrm flipV="1">
                <a:off x="5130842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20E90D6-72E6-5644-AE64-D2701DDE0553}"/>
                  </a:ext>
                </a:extLst>
              </p:cNvPr>
              <p:cNvSpPr txBox="1"/>
              <p:nvPr/>
            </p:nvSpPr>
            <p:spPr>
              <a:xfrm>
                <a:off x="4628345" y="1992007"/>
                <a:ext cx="4575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***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F999FDC-742F-D544-BB63-4B412065B955}"/>
                </a:ext>
              </a:extLst>
            </p:cNvPr>
            <p:cNvGrpSpPr/>
            <p:nvPr/>
          </p:nvGrpSpPr>
          <p:grpSpPr>
            <a:xfrm>
              <a:off x="2098771" y="3288544"/>
              <a:ext cx="490727" cy="253916"/>
              <a:chOff x="4585068" y="1992007"/>
              <a:chExt cx="549387" cy="25391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7BD7622-5C38-884B-9261-CF556627CF3B}"/>
                  </a:ext>
                </a:extLst>
              </p:cNvPr>
              <p:cNvCxnSpPr/>
              <p:nvPr/>
            </p:nvCxnSpPr>
            <p:spPr>
              <a:xfrm flipV="1">
                <a:off x="4589416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9B34986-F97F-5C4B-8891-CEF8C9EEB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068" y="2168433"/>
                <a:ext cx="54938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BDB6A0E-F3CF-1D4F-8BD8-483DF7EC6FA8}"/>
                  </a:ext>
                </a:extLst>
              </p:cNvPr>
              <p:cNvCxnSpPr/>
              <p:nvPr/>
            </p:nvCxnSpPr>
            <p:spPr>
              <a:xfrm flipV="1">
                <a:off x="5130842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6181F4C-01AA-0D4D-85BA-C0F00D32C7C9}"/>
                  </a:ext>
                </a:extLst>
              </p:cNvPr>
              <p:cNvSpPr txBox="1"/>
              <p:nvPr/>
            </p:nvSpPr>
            <p:spPr>
              <a:xfrm>
                <a:off x="4628345" y="1992007"/>
                <a:ext cx="4575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***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DFA8B6C-E47B-1543-B17C-D0220D665979}"/>
                </a:ext>
              </a:extLst>
            </p:cNvPr>
            <p:cNvGrpSpPr/>
            <p:nvPr/>
          </p:nvGrpSpPr>
          <p:grpSpPr>
            <a:xfrm>
              <a:off x="4371256" y="1426029"/>
              <a:ext cx="490727" cy="253916"/>
              <a:chOff x="4585068" y="1992007"/>
              <a:chExt cx="549387" cy="253916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F78BD99-D028-CC46-9489-2FA1BFB84167}"/>
                  </a:ext>
                </a:extLst>
              </p:cNvPr>
              <p:cNvCxnSpPr/>
              <p:nvPr/>
            </p:nvCxnSpPr>
            <p:spPr>
              <a:xfrm flipV="1">
                <a:off x="4589416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B644B46-864B-0540-BE40-5ED39EF12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068" y="2168433"/>
                <a:ext cx="54938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6662E55-7BC8-754D-B906-396CCFCCEAF3}"/>
                  </a:ext>
                </a:extLst>
              </p:cNvPr>
              <p:cNvCxnSpPr/>
              <p:nvPr/>
            </p:nvCxnSpPr>
            <p:spPr>
              <a:xfrm flipV="1">
                <a:off x="5130842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E1E991F-6EE9-514E-8E66-5B66E98F4126}"/>
                  </a:ext>
                </a:extLst>
              </p:cNvPr>
              <p:cNvSpPr txBox="1"/>
              <p:nvPr/>
            </p:nvSpPr>
            <p:spPr>
              <a:xfrm>
                <a:off x="4628345" y="1992007"/>
                <a:ext cx="4575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12C07F2-6BA7-D045-8CEE-DBC7A29D8D66}"/>
                </a:ext>
              </a:extLst>
            </p:cNvPr>
            <p:cNvGrpSpPr/>
            <p:nvPr/>
          </p:nvGrpSpPr>
          <p:grpSpPr>
            <a:xfrm>
              <a:off x="5363639" y="1425940"/>
              <a:ext cx="490727" cy="253916"/>
              <a:chOff x="4585068" y="1992007"/>
              <a:chExt cx="549387" cy="25391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F2C66CD-AF07-744D-960A-0337AEB1290A}"/>
                  </a:ext>
                </a:extLst>
              </p:cNvPr>
              <p:cNvCxnSpPr/>
              <p:nvPr/>
            </p:nvCxnSpPr>
            <p:spPr>
              <a:xfrm flipV="1">
                <a:off x="4589416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409B6D2-3F1C-F04A-8FC7-D1414A299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068" y="2168433"/>
                <a:ext cx="54938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9E6AC4B-5A5E-3149-ADC1-F19C899D4973}"/>
                  </a:ext>
                </a:extLst>
              </p:cNvPr>
              <p:cNvCxnSpPr/>
              <p:nvPr/>
            </p:nvCxnSpPr>
            <p:spPr>
              <a:xfrm flipV="1">
                <a:off x="5130842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1076126-1071-F241-96E0-15FB55D910EA}"/>
                  </a:ext>
                </a:extLst>
              </p:cNvPr>
              <p:cNvSpPr txBox="1"/>
              <p:nvPr/>
            </p:nvSpPr>
            <p:spPr>
              <a:xfrm>
                <a:off x="4628345" y="1992007"/>
                <a:ext cx="4575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FAB53F3-BE20-B74F-8C5E-3852592BC240}"/>
                </a:ext>
              </a:extLst>
            </p:cNvPr>
            <p:cNvGrpSpPr/>
            <p:nvPr/>
          </p:nvGrpSpPr>
          <p:grpSpPr>
            <a:xfrm>
              <a:off x="5362344" y="3059877"/>
              <a:ext cx="490727" cy="253916"/>
              <a:chOff x="4585068" y="1992007"/>
              <a:chExt cx="549387" cy="25391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5201FD5-526A-7444-AAF5-B4047C01CD15}"/>
                  </a:ext>
                </a:extLst>
              </p:cNvPr>
              <p:cNvCxnSpPr/>
              <p:nvPr/>
            </p:nvCxnSpPr>
            <p:spPr>
              <a:xfrm flipV="1">
                <a:off x="4589416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39F60A3-5C81-C749-8E99-6CBD1CBD19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068" y="2168433"/>
                <a:ext cx="54938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83928D8-736E-924E-ADDB-A35765AF54A3}"/>
                  </a:ext>
                </a:extLst>
              </p:cNvPr>
              <p:cNvCxnSpPr/>
              <p:nvPr/>
            </p:nvCxnSpPr>
            <p:spPr>
              <a:xfrm flipV="1">
                <a:off x="5130842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6DA9B0A-15E5-BD4F-B697-784B24DBA5C5}"/>
                  </a:ext>
                </a:extLst>
              </p:cNvPr>
              <p:cNvSpPr txBox="1"/>
              <p:nvPr/>
            </p:nvSpPr>
            <p:spPr>
              <a:xfrm>
                <a:off x="4628345" y="1992007"/>
                <a:ext cx="4575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***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B4185A3-6015-0746-827C-B308F2B3A699}"/>
                </a:ext>
              </a:extLst>
            </p:cNvPr>
            <p:cNvGrpSpPr/>
            <p:nvPr/>
          </p:nvGrpSpPr>
          <p:grpSpPr>
            <a:xfrm>
              <a:off x="4362455" y="3741128"/>
              <a:ext cx="490727" cy="253916"/>
              <a:chOff x="4585068" y="1992007"/>
              <a:chExt cx="549387" cy="25391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7D3A510-4BC0-3749-A8C1-36E96F979F04}"/>
                  </a:ext>
                </a:extLst>
              </p:cNvPr>
              <p:cNvCxnSpPr/>
              <p:nvPr/>
            </p:nvCxnSpPr>
            <p:spPr>
              <a:xfrm flipV="1">
                <a:off x="4589416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C777480-193E-6B4E-92B9-11DBB5DE8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068" y="2168433"/>
                <a:ext cx="54938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EFEA88D-DD99-254D-A52A-B57214086C5B}"/>
                  </a:ext>
                </a:extLst>
              </p:cNvPr>
              <p:cNvCxnSpPr/>
              <p:nvPr/>
            </p:nvCxnSpPr>
            <p:spPr>
              <a:xfrm flipV="1">
                <a:off x="5130842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9BB8748-9BA0-B647-970C-3E460ED84C3D}"/>
                  </a:ext>
                </a:extLst>
              </p:cNvPr>
              <p:cNvSpPr txBox="1"/>
              <p:nvPr/>
            </p:nvSpPr>
            <p:spPr>
              <a:xfrm>
                <a:off x="4628345" y="1992007"/>
                <a:ext cx="4575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***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0404CBE-790C-764E-A3D6-2C2C9AC67911}"/>
                </a:ext>
              </a:extLst>
            </p:cNvPr>
            <p:cNvGrpSpPr/>
            <p:nvPr/>
          </p:nvGrpSpPr>
          <p:grpSpPr>
            <a:xfrm>
              <a:off x="6625800" y="1642920"/>
              <a:ext cx="490727" cy="253916"/>
              <a:chOff x="4585068" y="1992007"/>
              <a:chExt cx="549387" cy="25391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C9C54CB-5676-E04C-BAF3-68F1A483D060}"/>
                  </a:ext>
                </a:extLst>
              </p:cNvPr>
              <p:cNvCxnSpPr/>
              <p:nvPr/>
            </p:nvCxnSpPr>
            <p:spPr>
              <a:xfrm flipV="1">
                <a:off x="4589416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BF19B41-7BAD-5240-A5BC-7D684A7A0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068" y="2168433"/>
                <a:ext cx="54938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56A35DB-1227-7349-88BA-109598F76D27}"/>
                  </a:ext>
                </a:extLst>
              </p:cNvPr>
              <p:cNvCxnSpPr/>
              <p:nvPr/>
            </p:nvCxnSpPr>
            <p:spPr>
              <a:xfrm flipV="1">
                <a:off x="5130842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B8AA760-D056-9A46-B2BB-7E33E1D67F34}"/>
                  </a:ext>
                </a:extLst>
              </p:cNvPr>
              <p:cNvSpPr txBox="1"/>
              <p:nvPr/>
            </p:nvSpPr>
            <p:spPr>
              <a:xfrm>
                <a:off x="4628345" y="1992007"/>
                <a:ext cx="4575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A23B9D8-D0D8-134F-B9F0-78E3D7FBB2E8}"/>
                </a:ext>
              </a:extLst>
            </p:cNvPr>
            <p:cNvGrpSpPr/>
            <p:nvPr/>
          </p:nvGrpSpPr>
          <p:grpSpPr>
            <a:xfrm>
              <a:off x="6664456" y="3208857"/>
              <a:ext cx="490727" cy="253916"/>
              <a:chOff x="4585068" y="1992007"/>
              <a:chExt cx="549387" cy="253916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8DD825E-5C02-9E41-898D-DAC744C0CF2A}"/>
                  </a:ext>
                </a:extLst>
              </p:cNvPr>
              <p:cNvCxnSpPr/>
              <p:nvPr/>
            </p:nvCxnSpPr>
            <p:spPr>
              <a:xfrm flipV="1">
                <a:off x="4589416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819DA84-F1E1-FF48-B025-B9BC5E2FF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068" y="2168433"/>
                <a:ext cx="54938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371AD7B-8297-0642-AF1E-DD8077E6D35F}"/>
                  </a:ext>
                </a:extLst>
              </p:cNvPr>
              <p:cNvCxnSpPr/>
              <p:nvPr/>
            </p:nvCxnSpPr>
            <p:spPr>
              <a:xfrm flipV="1">
                <a:off x="5130842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5C7264F-5EDF-3541-BB69-933184D968B4}"/>
                  </a:ext>
                </a:extLst>
              </p:cNvPr>
              <p:cNvSpPr txBox="1"/>
              <p:nvPr/>
            </p:nvSpPr>
            <p:spPr>
              <a:xfrm>
                <a:off x="4628345" y="1992007"/>
                <a:ext cx="4575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7B02FA2-6E5B-744D-A99D-D4E088410A4D}"/>
                </a:ext>
              </a:extLst>
            </p:cNvPr>
            <p:cNvGrpSpPr/>
            <p:nvPr/>
          </p:nvGrpSpPr>
          <p:grpSpPr>
            <a:xfrm>
              <a:off x="7653410" y="3079906"/>
              <a:ext cx="490727" cy="253916"/>
              <a:chOff x="4585068" y="1992007"/>
              <a:chExt cx="549387" cy="253916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001E933-1157-CA47-8E9A-D4AF2418A0CC}"/>
                  </a:ext>
                </a:extLst>
              </p:cNvPr>
              <p:cNvCxnSpPr/>
              <p:nvPr/>
            </p:nvCxnSpPr>
            <p:spPr>
              <a:xfrm flipV="1">
                <a:off x="4589416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367C770-77AB-BD4F-8188-89D2DDB77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068" y="2168433"/>
                <a:ext cx="54938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79D4E86-9540-514D-9ECB-C6E61E178D30}"/>
                  </a:ext>
                </a:extLst>
              </p:cNvPr>
              <p:cNvCxnSpPr/>
              <p:nvPr/>
            </p:nvCxnSpPr>
            <p:spPr>
              <a:xfrm flipV="1">
                <a:off x="5130842" y="216843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B2A2D08-8EB2-3841-8342-10B2C43D28C1}"/>
                  </a:ext>
                </a:extLst>
              </p:cNvPr>
              <p:cNvSpPr txBox="1"/>
              <p:nvPr/>
            </p:nvSpPr>
            <p:spPr>
              <a:xfrm>
                <a:off x="4628345" y="1992007"/>
                <a:ext cx="4575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**</a:t>
                </a:r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33E424C-CF4C-5A49-BE69-917D5D98E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44041" y="1236118"/>
              <a:ext cx="609860" cy="28314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73E95D-70CC-D94A-9652-039D04D47568}"/>
                </a:ext>
              </a:extLst>
            </p:cNvPr>
            <p:cNvSpPr txBox="1"/>
            <p:nvPr/>
          </p:nvSpPr>
          <p:spPr>
            <a:xfrm>
              <a:off x="6178767" y="4214389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7076320-2143-8741-9933-384E01475598}"/>
                </a:ext>
              </a:extLst>
            </p:cNvPr>
            <p:cNvSpPr txBox="1"/>
            <p:nvPr/>
          </p:nvSpPr>
          <p:spPr>
            <a:xfrm>
              <a:off x="6183253" y="3921027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565179-27B3-7948-B8D3-2D177A9574BC}"/>
                </a:ext>
              </a:extLst>
            </p:cNvPr>
            <p:cNvSpPr txBox="1"/>
            <p:nvPr/>
          </p:nvSpPr>
          <p:spPr>
            <a:xfrm>
              <a:off x="6183253" y="3615045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4D56EC3-F3CF-D043-9C17-3F59B7532B11}"/>
                </a:ext>
              </a:extLst>
            </p:cNvPr>
            <p:cNvSpPr txBox="1"/>
            <p:nvPr/>
          </p:nvSpPr>
          <p:spPr>
            <a:xfrm>
              <a:off x="6186288" y="3319555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441A20-C62D-8C48-B214-AE4B1930690A}"/>
                </a:ext>
              </a:extLst>
            </p:cNvPr>
            <p:cNvSpPr txBox="1"/>
            <p:nvPr/>
          </p:nvSpPr>
          <p:spPr>
            <a:xfrm>
              <a:off x="6182800" y="2304972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9D1BBF2-FAD6-E04D-91F6-2EB519EDA61F}"/>
                </a:ext>
              </a:extLst>
            </p:cNvPr>
            <p:cNvSpPr txBox="1"/>
            <p:nvPr/>
          </p:nvSpPr>
          <p:spPr>
            <a:xfrm>
              <a:off x="6187286" y="2011610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767CACA-51CF-204F-85A7-683D70DFE023}"/>
                </a:ext>
              </a:extLst>
            </p:cNvPr>
            <p:cNvSpPr txBox="1"/>
            <p:nvPr/>
          </p:nvSpPr>
          <p:spPr>
            <a:xfrm>
              <a:off x="6187286" y="1705628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8B77E0A-3843-9643-BFC5-BB05E09290B4}"/>
                </a:ext>
              </a:extLst>
            </p:cNvPr>
            <p:cNvSpPr txBox="1"/>
            <p:nvPr/>
          </p:nvSpPr>
          <p:spPr>
            <a:xfrm>
              <a:off x="6190321" y="1410138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3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4251518-AB84-0940-A7BB-1464BF30646F}"/>
                </a:ext>
              </a:extLst>
            </p:cNvPr>
            <p:cNvSpPr txBox="1"/>
            <p:nvPr/>
          </p:nvSpPr>
          <p:spPr>
            <a:xfrm>
              <a:off x="3918771" y="4215258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0F13669-58A9-AC4B-8E48-F992ED339422}"/>
                </a:ext>
              </a:extLst>
            </p:cNvPr>
            <p:cNvSpPr txBox="1"/>
            <p:nvPr/>
          </p:nvSpPr>
          <p:spPr>
            <a:xfrm>
              <a:off x="3854677" y="3933693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0.5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C51C3D8-9ABD-894B-8831-F74CA8AF5C4B}"/>
                </a:ext>
              </a:extLst>
            </p:cNvPr>
            <p:cNvSpPr txBox="1"/>
            <p:nvPr/>
          </p:nvSpPr>
          <p:spPr>
            <a:xfrm>
              <a:off x="3923257" y="3615914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A8D82EB-601C-8C4B-98C8-704F3E33122D}"/>
                </a:ext>
              </a:extLst>
            </p:cNvPr>
            <p:cNvSpPr txBox="1"/>
            <p:nvPr/>
          </p:nvSpPr>
          <p:spPr>
            <a:xfrm>
              <a:off x="3867660" y="3332912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1.5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135EBA4-565C-3847-8732-D80508BF7391}"/>
                </a:ext>
              </a:extLst>
            </p:cNvPr>
            <p:cNvSpPr txBox="1"/>
            <p:nvPr/>
          </p:nvSpPr>
          <p:spPr>
            <a:xfrm>
              <a:off x="3910556" y="2333712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10948EC-88FE-7244-B310-78367BF876E5}"/>
                </a:ext>
              </a:extLst>
            </p:cNvPr>
            <p:cNvSpPr txBox="1"/>
            <p:nvPr/>
          </p:nvSpPr>
          <p:spPr>
            <a:xfrm>
              <a:off x="3846462" y="2052147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0.5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DD80BB9-F8C8-8843-BB5D-FF056D7BAC5F}"/>
                </a:ext>
              </a:extLst>
            </p:cNvPr>
            <p:cNvSpPr txBox="1"/>
            <p:nvPr/>
          </p:nvSpPr>
          <p:spPr>
            <a:xfrm>
              <a:off x="3915042" y="1734368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73B763F-1DE4-2749-862F-932109F156DB}"/>
                </a:ext>
              </a:extLst>
            </p:cNvPr>
            <p:cNvSpPr txBox="1"/>
            <p:nvPr/>
          </p:nvSpPr>
          <p:spPr>
            <a:xfrm>
              <a:off x="3859445" y="1451366"/>
              <a:ext cx="31523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/>
                <a:t>1.5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F11E1E83-CCF6-0D48-8EA0-7A6AC6E41A9F}"/>
              </a:ext>
            </a:extLst>
          </p:cNvPr>
          <p:cNvSpPr txBox="1"/>
          <p:nvPr/>
        </p:nvSpPr>
        <p:spPr>
          <a:xfrm rot="16200000">
            <a:off x="915097" y="2485980"/>
            <a:ext cx="167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Broadband CC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4979207-09DA-D24C-9B31-43ACA2E8C2FE}"/>
              </a:ext>
            </a:extLst>
          </p:cNvPr>
          <p:cNvSpPr txBox="1"/>
          <p:nvPr/>
        </p:nvSpPr>
        <p:spPr>
          <a:xfrm rot="16200000">
            <a:off x="906676" y="4961342"/>
            <a:ext cx="167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Beta Coherence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DB34897-A128-3C48-BA13-B1CACFE6B2BB}"/>
              </a:ext>
            </a:extLst>
          </p:cNvPr>
          <p:cNvSpPr txBox="1"/>
          <p:nvPr/>
        </p:nvSpPr>
        <p:spPr>
          <a:xfrm>
            <a:off x="8203354" y="1238760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8414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CD91C-85EE-1F46-9588-E99603C5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41866-EC7F-D24E-83E1-13546F8E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08" y="1328341"/>
            <a:ext cx="2276083" cy="2195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CC1B1-67FF-F847-B4B5-1BFE8EB0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13" y="1328342"/>
            <a:ext cx="2339219" cy="21950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637E40-B02F-584D-99B3-EA0E0EED7780}"/>
              </a:ext>
            </a:extLst>
          </p:cNvPr>
          <p:cNvCxnSpPr/>
          <p:nvPr/>
        </p:nvCxnSpPr>
        <p:spPr>
          <a:xfrm>
            <a:off x="3123474" y="2425851"/>
            <a:ext cx="464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839739-E4AC-334B-A9E4-17F1156F77F9}"/>
              </a:ext>
            </a:extLst>
          </p:cNvPr>
          <p:cNvCxnSpPr/>
          <p:nvPr/>
        </p:nvCxnSpPr>
        <p:spPr>
          <a:xfrm>
            <a:off x="6426925" y="2425851"/>
            <a:ext cx="464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C7FF76-0570-C749-8542-C1FCC5B24333}"/>
              </a:ext>
            </a:extLst>
          </p:cNvPr>
          <p:cNvSpPr txBox="1"/>
          <p:nvPr/>
        </p:nvSpPr>
        <p:spPr>
          <a:xfrm>
            <a:off x="144416" y="1036425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217949-1F66-B04A-9840-A9FE7931025B}"/>
              </a:ext>
            </a:extLst>
          </p:cNvPr>
          <p:cNvSpPr txBox="1"/>
          <p:nvPr/>
        </p:nvSpPr>
        <p:spPr>
          <a:xfrm>
            <a:off x="144414" y="3703384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C06DFEFA-EFFA-B441-AABF-38A168080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0170" y="4058698"/>
            <a:ext cx="2134847" cy="1842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29FD0-EB23-F94A-9AC3-713E200D7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67" y="4058698"/>
            <a:ext cx="2108200" cy="18977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5933DF-E0AD-5847-950C-8E26FEC9B788}"/>
              </a:ext>
            </a:extLst>
          </p:cNvPr>
          <p:cNvCxnSpPr/>
          <p:nvPr/>
        </p:nvCxnSpPr>
        <p:spPr>
          <a:xfrm>
            <a:off x="3123474" y="5113897"/>
            <a:ext cx="464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14C29C-06E0-5B47-9E4F-4B25C625A250}"/>
              </a:ext>
            </a:extLst>
          </p:cNvPr>
          <p:cNvCxnSpPr/>
          <p:nvPr/>
        </p:nvCxnSpPr>
        <p:spPr>
          <a:xfrm>
            <a:off x="6426925" y="5088800"/>
            <a:ext cx="464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EDED4D-FF54-B449-B493-37E93647BF9E}"/>
              </a:ext>
            </a:extLst>
          </p:cNvPr>
          <p:cNvSpPr txBox="1"/>
          <p:nvPr/>
        </p:nvSpPr>
        <p:spPr>
          <a:xfrm>
            <a:off x="12087497" y="474907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603410-BDCE-7347-9073-66E62B41B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363436" y="3394426"/>
            <a:ext cx="2604168" cy="3377457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50236F5-EF25-C042-A4AA-1AC261101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9007" y="1572409"/>
          <a:ext cx="3175243" cy="1905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70859">
                  <a:extLst>
                    <a:ext uri="{9D8B030D-6E8A-4147-A177-3AD203B41FA5}">
                      <a16:colId xmlns:a16="http://schemas.microsoft.com/office/drawing/2014/main" val="3963603141"/>
                    </a:ext>
                  </a:extLst>
                </a:gridCol>
                <a:gridCol w="1003904">
                  <a:extLst>
                    <a:ext uri="{9D8B030D-6E8A-4147-A177-3AD203B41FA5}">
                      <a16:colId xmlns:a16="http://schemas.microsoft.com/office/drawing/2014/main" val="4091431382"/>
                    </a:ext>
                  </a:extLst>
                </a:gridCol>
                <a:gridCol w="441235">
                  <a:extLst>
                    <a:ext uri="{9D8B030D-6E8A-4147-A177-3AD203B41FA5}">
                      <a16:colId xmlns:a16="http://schemas.microsoft.com/office/drawing/2014/main" val="3611033116"/>
                    </a:ext>
                  </a:extLst>
                </a:gridCol>
                <a:gridCol w="452845">
                  <a:extLst>
                    <a:ext uri="{9D8B030D-6E8A-4147-A177-3AD203B41FA5}">
                      <a16:colId xmlns:a16="http://schemas.microsoft.com/office/drawing/2014/main" val="19525996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55199085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r>
                        <a:rPr lang="en-US" sz="1100" dirty="0"/>
                        <a:t>Electrode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Brain ROI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Z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3004111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r>
                        <a:rPr lang="en-US" sz="1100" dirty="0"/>
                        <a:t>LA1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Amygdala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-21.65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331453488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r>
                        <a:rPr lang="en-US" sz="1100" dirty="0"/>
                        <a:t>LA2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Amygdala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-30.74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-21.45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375439644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r>
                        <a:rPr lang="en-US" sz="1100" dirty="0"/>
                        <a:t>LA3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White Matter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-32.92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-21.10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392335728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…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…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359781948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r>
                        <a:rPr lang="en-US" sz="1100" dirty="0"/>
                        <a:t>RK10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Right OpIFG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32.37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286604454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B0C099C-CFB3-B848-B0D1-610F3B8F75CF}"/>
              </a:ext>
            </a:extLst>
          </p:cNvPr>
          <p:cNvSpPr txBox="1"/>
          <p:nvPr/>
        </p:nvSpPr>
        <p:spPr>
          <a:xfrm>
            <a:off x="887669" y="5943464"/>
            <a:ext cx="17881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8AAB32-D7D0-FB4C-9FE9-4831CDBC9BA9}"/>
              </a:ext>
            </a:extLst>
          </p:cNvPr>
          <p:cNvSpPr txBox="1"/>
          <p:nvPr/>
        </p:nvSpPr>
        <p:spPr>
          <a:xfrm rot="16200000">
            <a:off x="-255968" y="4858863"/>
            <a:ext cx="17881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450C70-1333-BF46-9592-CE3581F13D08}"/>
              </a:ext>
            </a:extLst>
          </p:cNvPr>
          <p:cNvSpPr txBox="1"/>
          <p:nvPr/>
        </p:nvSpPr>
        <p:spPr>
          <a:xfrm>
            <a:off x="4160165" y="5901671"/>
            <a:ext cx="17881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0F8CE-BA24-CA4A-861E-1B4B823E1A76}"/>
              </a:ext>
            </a:extLst>
          </p:cNvPr>
          <p:cNvSpPr txBox="1"/>
          <p:nvPr/>
        </p:nvSpPr>
        <p:spPr>
          <a:xfrm rot="16200000">
            <a:off x="3016528" y="4817070"/>
            <a:ext cx="178816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541673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DF778-B535-634A-97F4-5B64A623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 – Relation to epileptogenic zone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72C50-BD5F-984B-9305-0889F7FC51E3}"/>
              </a:ext>
            </a:extLst>
          </p:cNvPr>
          <p:cNvSpPr/>
          <p:nvPr/>
        </p:nvSpPr>
        <p:spPr>
          <a:xfrm>
            <a:off x="566675" y="6207762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DC70A-DF6E-0E43-8CCF-06D3BB825CF6}"/>
              </a:ext>
            </a:extLst>
          </p:cNvPr>
          <p:cNvSpPr txBox="1"/>
          <p:nvPr/>
        </p:nvSpPr>
        <p:spPr>
          <a:xfrm>
            <a:off x="1973717" y="1240508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85D70-58DF-E845-85D5-77042BC45FD1}"/>
              </a:ext>
            </a:extLst>
          </p:cNvPr>
          <p:cNvSpPr txBox="1"/>
          <p:nvPr/>
        </p:nvSpPr>
        <p:spPr>
          <a:xfrm>
            <a:off x="5179805" y="1249694"/>
            <a:ext cx="38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EAF3F9-F6FA-E349-8B9A-5A79666E3A84}"/>
              </a:ext>
            </a:extLst>
          </p:cNvPr>
          <p:cNvSpPr/>
          <p:nvPr/>
        </p:nvSpPr>
        <p:spPr>
          <a:xfrm>
            <a:off x="2684587" y="1137140"/>
            <a:ext cx="3156736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FEF0A-F3F0-6743-A8F7-291733F7C999}"/>
              </a:ext>
            </a:extLst>
          </p:cNvPr>
          <p:cNvSpPr/>
          <p:nvPr/>
        </p:nvSpPr>
        <p:spPr>
          <a:xfrm>
            <a:off x="2535527" y="2302910"/>
            <a:ext cx="3156736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5A02-8CA6-CE4D-9048-703A1B25C35E}"/>
              </a:ext>
            </a:extLst>
          </p:cNvPr>
          <p:cNvSpPr txBox="1"/>
          <p:nvPr/>
        </p:nvSpPr>
        <p:spPr>
          <a:xfrm>
            <a:off x="2944385" y="1238761"/>
            <a:ext cx="1705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Node Strength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FA2143-8575-924A-B3CA-E0AE5C56F4E8}"/>
              </a:ext>
            </a:extLst>
          </p:cNvPr>
          <p:cNvSpPr/>
          <p:nvPr/>
        </p:nvSpPr>
        <p:spPr>
          <a:xfrm>
            <a:off x="4162510" y="1582617"/>
            <a:ext cx="175029" cy="5146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35895E-2A9F-9644-87C2-FD55DE049986}"/>
              </a:ext>
            </a:extLst>
          </p:cNvPr>
          <p:cNvSpPr/>
          <p:nvPr/>
        </p:nvSpPr>
        <p:spPr>
          <a:xfrm>
            <a:off x="2422996" y="2192638"/>
            <a:ext cx="3502531" cy="190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C14BA92-1829-C241-A443-92C1CF703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7" t="55915" r="7987" b="10447"/>
          <a:stretch/>
        </p:blipFill>
        <p:spPr>
          <a:xfrm>
            <a:off x="2441101" y="1622482"/>
            <a:ext cx="2763188" cy="20836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7444D86-E85C-F646-BF37-874A8409A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1" t="55913" r="8256" b="10167"/>
          <a:stretch/>
        </p:blipFill>
        <p:spPr>
          <a:xfrm>
            <a:off x="5491077" y="1608092"/>
            <a:ext cx="2725271" cy="21124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A902A96-A8AC-8C44-BF02-85E349490468}"/>
              </a:ext>
            </a:extLst>
          </p:cNvPr>
          <p:cNvSpPr txBox="1"/>
          <p:nvPr/>
        </p:nvSpPr>
        <p:spPr>
          <a:xfrm>
            <a:off x="5727640" y="1238762"/>
            <a:ext cx="220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Betweenness Centrality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2BE98B-955B-C142-834D-CF56D189A355}"/>
              </a:ext>
            </a:extLst>
          </p:cNvPr>
          <p:cNvSpPr txBox="1"/>
          <p:nvPr/>
        </p:nvSpPr>
        <p:spPr>
          <a:xfrm rot="16200000">
            <a:off x="1232398" y="2461647"/>
            <a:ext cx="185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Metric Z-score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60C13A-A2CB-004A-B2BE-E44C79C82669}"/>
              </a:ext>
            </a:extLst>
          </p:cNvPr>
          <p:cNvSpPr txBox="1"/>
          <p:nvPr/>
        </p:nvSpPr>
        <p:spPr>
          <a:xfrm>
            <a:off x="2524377" y="3595708"/>
            <a:ext cx="63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134EA2-4644-6B45-B81D-7D8AA5E235F7}"/>
              </a:ext>
            </a:extLst>
          </p:cNvPr>
          <p:cNvSpPr txBox="1"/>
          <p:nvPr/>
        </p:nvSpPr>
        <p:spPr>
          <a:xfrm>
            <a:off x="3208835" y="3597852"/>
            <a:ext cx="63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58F1B7-1E90-B74B-9553-217223F0F3C6}"/>
              </a:ext>
            </a:extLst>
          </p:cNvPr>
          <p:cNvSpPr txBox="1"/>
          <p:nvPr/>
        </p:nvSpPr>
        <p:spPr>
          <a:xfrm>
            <a:off x="3905437" y="3597746"/>
            <a:ext cx="63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7BADE2-AB73-494F-998E-3631BEC80DC0}"/>
              </a:ext>
            </a:extLst>
          </p:cNvPr>
          <p:cNvSpPr txBox="1"/>
          <p:nvPr/>
        </p:nvSpPr>
        <p:spPr>
          <a:xfrm>
            <a:off x="4531850" y="3595735"/>
            <a:ext cx="63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83FC0E-2FE2-6D4B-A097-B713CD21E234}"/>
              </a:ext>
            </a:extLst>
          </p:cNvPr>
          <p:cNvSpPr txBox="1"/>
          <p:nvPr/>
        </p:nvSpPr>
        <p:spPr>
          <a:xfrm>
            <a:off x="5580573" y="3595682"/>
            <a:ext cx="63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805670-8FA5-8242-985D-DEB1E29F22C9}"/>
              </a:ext>
            </a:extLst>
          </p:cNvPr>
          <p:cNvSpPr txBox="1"/>
          <p:nvPr/>
        </p:nvSpPr>
        <p:spPr>
          <a:xfrm>
            <a:off x="6265031" y="3597826"/>
            <a:ext cx="63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FA887C-D2DE-A74F-8EAD-385DADFE6E31}"/>
              </a:ext>
            </a:extLst>
          </p:cNvPr>
          <p:cNvSpPr txBox="1"/>
          <p:nvPr/>
        </p:nvSpPr>
        <p:spPr>
          <a:xfrm>
            <a:off x="6961633" y="3597719"/>
            <a:ext cx="63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1B5EFE-2059-6A44-935C-845A4E7C5ECE}"/>
              </a:ext>
            </a:extLst>
          </p:cNvPr>
          <p:cNvSpPr txBox="1"/>
          <p:nvPr/>
        </p:nvSpPr>
        <p:spPr>
          <a:xfrm>
            <a:off x="7588046" y="3595708"/>
            <a:ext cx="63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F65992-E84F-5848-9DF4-13992925215C}"/>
              </a:ext>
            </a:extLst>
          </p:cNvPr>
          <p:cNvSpPr txBox="1"/>
          <p:nvPr/>
        </p:nvSpPr>
        <p:spPr>
          <a:xfrm>
            <a:off x="2182861" y="3340850"/>
            <a:ext cx="4203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-2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9F078D-DC99-784E-9EB4-2ECA861B2727}"/>
              </a:ext>
            </a:extLst>
          </p:cNvPr>
          <p:cNvSpPr txBox="1"/>
          <p:nvPr/>
        </p:nvSpPr>
        <p:spPr>
          <a:xfrm>
            <a:off x="2200319" y="2982378"/>
            <a:ext cx="4203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-1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05D0F1F-2CB3-D449-A5FC-E40B44F56A26}"/>
              </a:ext>
            </a:extLst>
          </p:cNvPr>
          <p:cNvSpPr txBox="1"/>
          <p:nvPr/>
        </p:nvSpPr>
        <p:spPr>
          <a:xfrm>
            <a:off x="2239637" y="2605089"/>
            <a:ext cx="4203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E4C538-E2D8-EB41-83C1-D3DAB54AC5A9}"/>
              </a:ext>
            </a:extLst>
          </p:cNvPr>
          <p:cNvSpPr txBox="1"/>
          <p:nvPr/>
        </p:nvSpPr>
        <p:spPr>
          <a:xfrm>
            <a:off x="2239637" y="2218990"/>
            <a:ext cx="4203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77238E-DEEB-624A-930A-2BA57205C24E}"/>
              </a:ext>
            </a:extLst>
          </p:cNvPr>
          <p:cNvSpPr txBox="1"/>
          <p:nvPr/>
        </p:nvSpPr>
        <p:spPr>
          <a:xfrm>
            <a:off x="2242808" y="1842705"/>
            <a:ext cx="4203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2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F999FDC-742F-D544-BB63-4B412065B955}"/>
              </a:ext>
            </a:extLst>
          </p:cNvPr>
          <p:cNvGrpSpPr/>
          <p:nvPr/>
        </p:nvGrpSpPr>
        <p:grpSpPr>
          <a:xfrm>
            <a:off x="2823953" y="1859298"/>
            <a:ext cx="654303" cy="338555"/>
            <a:chOff x="4585068" y="1992007"/>
            <a:chExt cx="549387" cy="25391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BD7622-5C38-884B-9261-CF556627CF3B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9B34986-F97F-5C4B-8891-CEF8C9EEBE6A}"/>
                </a:ext>
              </a:extLst>
            </p:cNvPr>
            <p:cNvCxnSpPr>
              <a:cxnSpLocks/>
            </p:cNvCxnSpPr>
            <p:nvPr/>
          </p:nvCxnSpPr>
          <p:spPr>
            <a:xfrm>
              <a:off x="4585068" y="2168433"/>
              <a:ext cx="54938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BDB6A0E-F3CF-1D4F-8BD8-483DF7EC6FA8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181F4C-01AA-0D4D-85BA-C0F00D32C7C9}"/>
                </a:ext>
              </a:extLst>
            </p:cNvPr>
            <p:cNvSpPr txBox="1"/>
            <p:nvPr/>
          </p:nvSpPr>
          <p:spPr>
            <a:xfrm>
              <a:off x="4628345" y="1992007"/>
              <a:ext cx="4575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***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FAB53F3-BE20-B74F-8C5E-3852592BC240}"/>
              </a:ext>
            </a:extLst>
          </p:cNvPr>
          <p:cNvGrpSpPr/>
          <p:nvPr/>
        </p:nvGrpSpPr>
        <p:grpSpPr>
          <a:xfrm>
            <a:off x="7175383" y="1554409"/>
            <a:ext cx="654303" cy="338555"/>
            <a:chOff x="4585068" y="1992007"/>
            <a:chExt cx="549387" cy="253916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5201FD5-526A-7444-AAF5-B4047C01CD15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39F60A3-5C81-C749-8E99-6CBD1CBD19DC}"/>
                </a:ext>
              </a:extLst>
            </p:cNvPr>
            <p:cNvCxnSpPr>
              <a:cxnSpLocks/>
            </p:cNvCxnSpPr>
            <p:nvPr/>
          </p:nvCxnSpPr>
          <p:spPr>
            <a:xfrm>
              <a:off x="4585068" y="2168433"/>
              <a:ext cx="54938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83928D8-736E-924E-ADDB-A35765AF54A3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6DA9B0A-15E5-BD4F-B697-784B24DBA5C5}"/>
                </a:ext>
              </a:extLst>
            </p:cNvPr>
            <p:cNvSpPr txBox="1"/>
            <p:nvPr/>
          </p:nvSpPr>
          <p:spPr>
            <a:xfrm>
              <a:off x="4628345" y="1992007"/>
              <a:ext cx="4575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***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B4185A3-6015-0746-827C-B308F2B3A699}"/>
              </a:ext>
            </a:extLst>
          </p:cNvPr>
          <p:cNvGrpSpPr/>
          <p:nvPr/>
        </p:nvGrpSpPr>
        <p:grpSpPr>
          <a:xfrm>
            <a:off x="5842198" y="2462744"/>
            <a:ext cx="654303" cy="338555"/>
            <a:chOff x="4585068" y="1992007"/>
            <a:chExt cx="549387" cy="25391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7D3A510-4BC0-3749-A8C1-36E96F979F04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C777480-193E-6B4E-92B9-11DBB5DE81B5}"/>
                </a:ext>
              </a:extLst>
            </p:cNvPr>
            <p:cNvCxnSpPr>
              <a:cxnSpLocks/>
            </p:cNvCxnSpPr>
            <p:nvPr/>
          </p:nvCxnSpPr>
          <p:spPr>
            <a:xfrm>
              <a:off x="4585068" y="2168433"/>
              <a:ext cx="54938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EFEA88D-DD99-254D-A52A-B57214086C5B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BB8748-9BA0-B647-970C-3E460ED84C3D}"/>
                </a:ext>
              </a:extLst>
            </p:cNvPr>
            <p:cNvSpPr txBox="1"/>
            <p:nvPr/>
          </p:nvSpPr>
          <p:spPr>
            <a:xfrm>
              <a:off x="4628345" y="1992007"/>
              <a:ext cx="4575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***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F4251518-AB84-0940-A7BB-1464BF30646F}"/>
              </a:ext>
            </a:extLst>
          </p:cNvPr>
          <p:cNvSpPr txBox="1"/>
          <p:nvPr/>
        </p:nvSpPr>
        <p:spPr>
          <a:xfrm>
            <a:off x="5250619" y="3094914"/>
            <a:ext cx="4203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0F13669-58A9-AC4B-8E48-F992ED339422}"/>
              </a:ext>
            </a:extLst>
          </p:cNvPr>
          <p:cNvSpPr txBox="1"/>
          <p:nvPr/>
        </p:nvSpPr>
        <p:spPr>
          <a:xfrm>
            <a:off x="5165160" y="2719493"/>
            <a:ext cx="4203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0.5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C51C3D8-9ABD-894B-8831-F74CA8AF5C4B}"/>
              </a:ext>
            </a:extLst>
          </p:cNvPr>
          <p:cNvSpPr txBox="1"/>
          <p:nvPr/>
        </p:nvSpPr>
        <p:spPr>
          <a:xfrm>
            <a:off x="5256600" y="2295789"/>
            <a:ext cx="4203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A8D82EB-601C-8C4B-98C8-704F3E33122D}"/>
              </a:ext>
            </a:extLst>
          </p:cNvPr>
          <p:cNvSpPr txBox="1"/>
          <p:nvPr/>
        </p:nvSpPr>
        <p:spPr>
          <a:xfrm>
            <a:off x="5182471" y="1918452"/>
            <a:ext cx="42030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1.5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8EB9CA10-EE4F-6845-8076-DEA724070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334" y="3974963"/>
            <a:ext cx="3629137" cy="369064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2B91F898-2A4D-DB4D-8096-F6D0616E8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07" y="3968556"/>
            <a:ext cx="3698560" cy="3761248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2E6079F-0111-C546-8BED-2C1D4B977A84}"/>
              </a:ext>
            </a:extLst>
          </p:cNvPr>
          <p:cNvGrpSpPr/>
          <p:nvPr/>
        </p:nvGrpSpPr>
        <p:grpSpPr>
          <a:xfrm>
            <a:off x="6938775" y="4445296"/>
            <a:ext cx="1438704" cy="364702"/>
            <a:chOff x="4585068" y="1964575"/>
            <a:chExt cx="549387" cy="273527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A9AF3A7-6627-4445-A06C-3DBF17C36722}"/>
                </a:ext>
              </a:extLst>
            </p:cNvPr>
            <p:cNvCxnSpPr/>
            <p:nvPr/>
          </p:nvCxnSpPr>
          <p:spPr>
            <a:xfrm flipV="1">
              <a:off x="4589416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8006A86-3F78-084B-B8EA-A48F59369D16}"/>
                </a:ext>
              </a:extLst>
            </p:cNvPr>
            <p:cNvCxnSpPr>
              <a:cxnSpLocks/>
            </p:cNvCxnSpPr>
            <p:nvPr/>
          </p:nvCxnSpPr>
          <p:spPr>
            <a:xfrm>
              <a:off x="4585068" y="2168433"/>
              <a:ext cx="54938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058982D-5DC8-0E4C-8328-23BC75D3ECBD}"/>
                </a:ext>
              </a:extLst>
            </p:cNvPr>
            <p:cNvCxnSpPr/>
            <p:nvPr/>
          </p:nvCxnSpPr>
          <p:spPr>
            <a:xfrm flipV="1">
              <a:off x="5130842" y="216843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80A45AE-3C70-CB4E-8F81-DFEE9DA4CF43}"/>
                </a:ext>
              </a:extLst>
            </p:cNvPr>
            <p:cNvSpPr txBox="1"/>
            <p:nvPr/>
          </p:nvSpPr>
          <p:spPr>
            <a:xfrm>
              <a:off x="4628345" y="1964575"/>
              <a:ext cx="4575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515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57AB4C2A-94B1-0B4E-8D21-DBB3DE9240E8}"/>
              </a:ext>
            </a:extLst>
          </p:cNvPr>
          <p:cNvSpPr/>
          <p:nvPr/>
        </p:nvSpPr>
        <p:spPr>
          <a:xfrm>
            <a:off x="0" y="913743"/>
            <a:ext cx="11701669" cy="10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DF778-B535-634A-97F4-5B64A623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6" y="-244393"/>
            <a:ext cx="10972800" cy="924807"/>
          </a:xfrm>
        </p:spPr>
        <p:txBody>
          <a:bodyPr/>
          <a:lstStyle/>
          <a:p>
            <a:r>
              <a:rPr lang="en-US" dirty="0"/>
              <a:t>Figure 5 – Epileptogenic zone localization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72C50-BD5F-984B-9305-0889F7FC51E3}"/>
              </a:ext>
            </a:extLst>
          </p:cNvPr>
          <p:cNvSpPr/>
          <p:nvPr/>
        </p:nvSpPr>
        <p:spPr>
          <a:xfrm>
            <a:off x="487717" y="6176502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4AA37-8FD5-4842-947C-FC238AE3F4E6}"/>
              </a:ext>
            </a:extLst>
          </p:cNvPr>
          <p:cNvSpPr txBox="1"/>
          <p:nvPr/>
        </p:nvSpPr>
        <p:spPr>
          <a:xfrm>
            <a:off x="277718" y="726068"/>
            <a:ext cx="419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C2B08-9AB3-D24A-B361-43DBE2EC8F9D}"/>
              </a:ext>
            </a:extLst>
          </p:cNvPr>
          <p:cNvSpPr txBox="1"/>
          <p:nvPr/>
        </p:nvSpPr>
        <p:spPr>
          <a:xfrm>
            <a:off x="5455430" y="726068"/>
            <a:ext cx="419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816B9-31D3-8240-B106-F575C0958165}"/>
              </a:ext>
            </a:extLst>
          </p:cNvPr>
          <p:cNvSpPr txBox="1"/>
          <p:nvPr/>
        </p:nvSpPr>
        <p:spPr>
          <a:xfrm>
            <a:off x="6072421" y="741229"/>
            <a:ext cx="1667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Broadband 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FBA78-8385-7442-B930-900F491C28E3}"/>
              </a:ext>
            </a:extLst>
          </p:cNvPr>
          <p:cNvSpPr txBox="1"/>
          <p:nvPr/>
        </p:nvSpPr>
        <p:spPr>
          <a:xfrm>
            <a:off x="8522937" y="741229"/>
            <a:ext cx="1667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 Coherence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664C977-5541-F04B-82B4-336D04140AF6}"/>
              </a:ext>
            </a:extLst>
          </p:cNvPr>
          <p:cNvGrpSpPr/>
          <p:nvPr/>
        </p:nvGrpSpPr>
        <p:grpSpPr>
          <a:xfrm>
            <a:off x="8066938" y="1327299"/>
            <a:ext cx="2380407" cy="1695928"/>
            <a:chOff x="6215632" y="1139158"/>
            <a:chExt cx="1785305" cy="127194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21D62B5-25BE-7347-B55A-9C0BE8AE6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432" t="8225" r="8100" b="8982"/>
            <a:stretch/>
          </p:blipFill>
          <p:spPr>
            <a:xfrm>
              <a:off x="6435973" y="1139158"/>
              <a:ext cx="1512152" cy="109327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2D3119-1250-DC4C-89C3-2FE6BD2F64B0}"/>
                </a:ext>
              </a:extLst>
            </p:cNvPr>
            <p:cNvSpPr txBox="1"/>
            <p:nvPr/>
          </p:nvSpPr>
          <p:spPr>
            <a:xfrm>
              <a:off x="7083012" y="221014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No WM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FFB0D-5BD2-0844-BB21-735942964290}"/>
                </a:ext>
              </a:extLst>
            </p:cNvPr>
            <p:cNvSpPr txBox="1"/>
            <p:nvPr/>
          </p:nvSpPr>
          <p:spPr>
            <a:xfrm>
              <a:off x="7433693" y="221014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ROI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1E3B770-9BBC-5249-A1A3-BFC85E35BAA6}"/>
                </a:ext>
              </a:extLst>
            </p:cNvPr>
            <p:cNvSpPr txBox="1"/>
            <p:nvPr/>
          </p:nvSpPr>
          <p:spPr>
            <a:xfrm>
              <a:off x="6723185" y="2214290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A283D4-7703-9349-9B9E-BE4D385B90BD}"/>
                </a:ext>
              </a:extLst>
            </p:cNvPr>
            <p:cNvSpPr txBox="1"/>
            <p:nvPr/>
          </p:nvSpPr>
          <p:spPr>
            <a:xfrm>
              <a:off x="6369549" y="2218695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0EA296A-A449-7849-855F-2F973DBF0074}"/>
                </a:ext>
              </a:extLst>
            </p:cNvPr>
            <p:cNvSpPr txBox="1"/>
            <p:nvPr/>
          </p:nvSpPr>
          <p:spPr>
            <a:xfrm>
              <a:off x="6328550" y="1838723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1E1864-A0F6-3D40-8859-511E88DB46B4}"/>
                </a:ext>
              </a:extLst>
            </p:cNvPr>
            <p:cNvSpPr txBox="1"/>
            <p:nvPr/>
          </p:nvSpPr>
          <p:spPr>
            <a:xfrm>
              <a:off x="6332988" y="1307838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5366A6B-7236-B447-BBBB-10DA195D0CC0}"/>
                </a:ext>
              </a:extLst>
            </p:cNvPr>
            <p:cNvSpPr txBox="1"/>
            <p:nvPr/>
          </p:nvSpPr>
          <p:spPr>
            <a:xfrm>
              <a:off x="6215632" y="1568133"/>
              <a:ext cx="32467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0.5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0968A37-82A5-C042-A3CE-E0E5B9B8376E}"/>
              </a:ext>
            </a:extLst>
          </p:cNvPr>
          <p:cNvGrpSpPr/>
          <p:nvPr/>
        </p:nvGrpSpPr>
        <p:grpSpPr>
          <a:xfrm>
            <a:off x="8072434" y="3223537"/>
            <a:ext cx="2374911" cy="1709889"/>
            <a:chOff x="6219754" y="2442067"/>
            <a:chExt cx="1781183" cy="12824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CF008E-FD7F-234B-A7AF-820270E74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578" t="8830" r="9170" b="8236"/>
            <a:stretch/>
          </p:blipFill>
          <p:spPr>
            <a:xfrm>
              <a:off x="6454297" y="2442067"/>
              <a:ext cx="1469222" cy="11054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20AF1E-05F2-6343-95AC-88D909B22AE0}"/>
                </a:ext>
              </a:extLst>
            </p:cNvPr>
            <p:cNvSpPr txBox="1"/>
            <p:nvPr/>
          </p:nvSpPr>
          <p:spPr>
            <a:xfrm>
              <a:off x="7083012" y="3532074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No WM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29FB5D-D5B8-364B-851C-2E091EDD030F}"/>
                </a:ext>
              </a:extLst>
            </p:cNvPr>
            <p:cNvSpPr txBox="1"/>
            <p:nvPr/>
          </p:nvSpPr>
          <p:spPr>
            <a:xfrm>
              <a:off x="7433693" y="3532074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ROI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664BF1-8108-6D41-B623-F1E2BB2DED33}"/>
                </a:ext>
              </a:extLst>
            </p:cNvPr>
            <p:cNvSpPr txBox="1"/>
            <p:nvPr/>
          </p:nvSpPr>
          <p:spPr>
            <a:xfrm>
              <a:off x="6734634" y="3526111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CCC368-AC6B-7946-A67F-6DDD1C76D434}"/>
                </a:ext>
              </a:extLst>
            </p:cNvPr>
            <p:cNvSpPr txBox="1"/>
            <p:nvPr/>
          </p:nvSpPr>
          <p:spPr>
            <a:xfrm>
              <a:off x="6380998" y="3530516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40B82D6-2F09-0848-BACD-6F8261CDD41E}"/>
                </a:ext>
              </a:extLst>
            </p:cNvPr>
            <p:cNvSpPr txBox="1"/>
            <p:nvPr/>
          </p:nvSpPr>
          <p:spPr>
            <a:xfrm>
              <a:off x="6332672" y="3144821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74CDF60-ABC3-064E-AAA1-C65AC4FBFF8C}"/>
                </a:ext>
              </a:extLst>
            </p:cNvPr>
            <p:cNvSpPr txBox="1"/>
            <p:nvPr/>
          </p:nvSpPr>
          <p:spPr>
            <a:xfrm>
              <a:off x="6337110" y="2613936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1974967-A784-4A41-B0C8-80302F65C412}"/>
                </a:ext>
              </a:extLst>
            </p:cNvPr>
            <p:cNvSpPr txBox="1"/>
            <p:nvPr/>
          </p:nvSpPr>
          <p:spPr>
            <a:xfrm>
              <a:off x="6219754" y="2874231"/>
              <a:ext cx="32467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0.5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A07CAB-5C83-3046-9DF9-BF063F6C571B}"/>
              </a:ext>
            </a:extLst>
          </p:cNvPr>
          <p:cNvGrpSpPr/>
          <p:nvPr/>
        </p:nvGrpSpPr>
        <p:grpSpPr>
          <a:xfrm>
            <a:off x="8055709" y="5096654"/>
            <a:ext cx="2391636" cy="1733837"/>
            <a:chOff x="6207210" y="3747518"/>
            <a:chExt cx="1793727" cy="130037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0B26B7-BC8E-BA4C-AFBD-90E9C8E91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613" t="6630" r="7918" b="9630"/>
            <a:stretch/>
          </p:blipFill>
          <p:spPr>
            <a:xfrm>
              <a:off x="6444357" y="3747518"/>
              <a:ext cx="1542223" cy="11425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5C29BB-E801-B248-B1E2-AFC3FC4AA3B9}"/>
                </a:ext>
              </a:extLst>
            </p:cNvPr>
            <p:cNvSpPr txBox="1"/>
            <p:nvPr/>
          </p:nvSpPr>
          <p:spPr>
            <a:xfrm>
              <a:off x="7083012" y="485108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No WM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34C6D-3E30-7D44-923B-E3798661FC38}"/>
                </a:ext>
              </a:extLst>
            </p:cNvPr>
            <p:cNvSpPr txBox="1"/>
            <p:nvPr/>
          </p:nvSpPr>
          <p:spPr>
            <a:xfrm>
              <a:off x="7433693" y="485108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ROI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025997-17CB-CB43-B849-75E46245E6DF}"/>
                </a:ext>
              </a:extLst>
            </p:cNvPr>
            <p:cNvSpPr txBox="1"/>
            <p:nvPr/>
          </p:nvSpPr>
          <p:spPr>
            <a:xfrm>
              <a:off x="6734634" y="485108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3D3453-980D-0341-9E34-FAE78CFC16C4}"/>
                </a:ext>
              </a:extLst>
            </p:cNvPr>
            <p:cNvSpPr txBox="1"/>
            <p:nvPr/>
          </p:nvSpPr>
          <p:spPr>
            <a:xfrm>
              <a:off x="6380998" y="4855487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89E32A-9F0F-F04C-9037-DFED7572D465}"/>
                </a:ext>
              </a:extLst>
            </p:cNvPr>
            <p:cNvSpPr txBox="1"/>
            <p:nvPr/>
          </p:nvSpPr>
          <p:spPr>
            <a:xfrm>
              <a:off x="6320128" y="4474692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C716CF-549A-1445-B92E-157667ED1085}"/>
                </a:ext>
              </a:extLst>
            </p:cNvPr>
            <p:cNvSpPr txBox="1"/>
            <p:nvPr/>
          </p:nvSpPr>
          <p:spPr>
            <a:xfrm>
              <a:off x="6324566" y="3943807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BCB4-CC30-5547-9DA0-02F374700DDC}"/>
                </a:ext>
              </a:extLst>
            </p:cNvPr>
            <p:cNvSpPr txBox="1"/>
            <p:nvPr/>
          </p:nvSpPr>
          <p:spPr>
            <a:xfrm>
              <a:off x="6207210" y="4204102"/>
              <a:ext cx="32467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0.5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C2A48F4-A8DF-B040-A783-92555DAD324E}"/>
              </a:ext>
            </a:extLst>
          </p:cNvPr>
          <p:cNvGrpSpPr/>
          <p:nvPr/>
        </p:nvGrpSpPr>
        <p:grpSpPr>
          <a:xfrm>
            <a:off x="5582721" y="1327299"/>
            <a:ext cx="2457713" cy="1695928"/>
            <a:chOff x="4352469" y="1139158"/>
            <a:chExt cx="1843285" cy="12719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2FF77B-3731-9B47-BC26-90F073DB7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052" t="7958" r="52750" b="8186"/>
            <a:stretch/>
          </p:blipFill>
          <p:spPr>
            <a:xfrm>
              <a:off x="4571999" y="1139158"/>
              <a:ext cx="1546149" cy="110730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DFD17D-A569-AA46-8815-01884E27808F}"/>
                </a:ext>
              </a:extLst>
            </p:cNvPr>
            <p:cNvSpPr txBox="1"/>
            <p:nvPr/>
          </p:nvSpPr>
          <p:spPr>
            <a:xfrm>
              <a:off x="5248751" y="221014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No WM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509CF1-AD4F-2E48-83C3-EFA94F403518}"/>
                </a:ext>
              </a:extLst>
            </p:cNvPr>
            <p:cNvSpPr txBox="1"/>
            <p:nvPr/>
          </p:nvSpPr>
          <p:spPr>
            <a:xfrm>
              <a:off x="5628510" y="221014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ROI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61E21E-34FB-354C-AD01-D25D02E236ED}"/>
                </a:ext>
              </a:extLst>
            </p:cNvPr>
            <p:cNvSpPr txBox="1"/>
            <p:nvPr/>
          </p:nvSpPr>
          <p:spPr>
            <a:xfrm>
              <a:off x="4878376" y="2214290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F5E73B-F129-AF4B-A819-E452D63123EB}"/>
                </a:ext>
              </a:extLst>
            </p:cNvPr>
            <p:cNvSpPr txBox="1"/>
            <p:nvPr/>
          </p:nvSpPr>
          <p:spPr>
            <a:xfrm>
              <a:off x="4524740" y="2218695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91264-FF80-B64D-BD0E-2C8409DB8F62}"/>
                </a:ext>
              </a:extLst>
            </p:cNvPr>
            <p:cNvSpPr txBox="1"/>
            <p:nvPr/>
          </p:nvSpPr>
          <p:spPr>
            <a:xfrm>
              <a:off x="4465387" y="1851094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FA5C46-FAF8-BB48-BD2B-F90D92EB82C0}"/>
                </a:ext>
              </a:extLst>
            </p:cNvPr>
            <p:cNvSpPr txBox="1"/>
            <p:nvPr/>
          </p:nvSpPr>
          <p:spPr>
            <a:xfrm>
              <a:off x="4469825" y="1320209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04D500C-A33C-8F41-AD7A-7E8DFDA65490}"/>
                </a:ext>
              </a:extLst>
            </p:cNvPr>
            <p:cNvSpPr txBox="1"/>
            <p:nvPr/>
          </p:nvSpPr>
          <p:spPr>
            <a:xfrm>
              <a:off x="4352469" y="1580504"/>
              <a:ext cx="32467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0.5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10C7C88-D85B-D547-9635-93D2248FFC89}"/>
              </a:ext>
            </a:extLst>
          </p:cNvPr>
          <p:cNvGrpSpPr/>
          <p:nvPr/>
        </p:nvGrpSpPr>
        <p:grpSpPr>
          <a:xfrm>
            <a:off x="5591332" y="3242730"/>
            <a:ext cx="2449101" cy="1690695"/>
            <a:chOff x="4358928" y="2456462"/>
            <a:chExt cx="1836826" cy="126802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F2ECAC-A301-6D49-AD50-0ED3F4CBE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921" t="8808" r="53191" b="9311"/>
            <a:stretch/>
          </p:blipFill>
          <p:spPr>
            <a:xfrm>
              <a:off x="4571999" y="2456462"/>
              <a:ext cx="1546149" cy="10914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BBDB6D-54BA-B542-892C-A04CCE43FA2D}"/>
                </a:ext>
              </a:extLst>
            </p:cNvPr>
            <p:cNvSpPr txBox="1"/>
            <p:nvPr/>
          </p:nvSpPr>
          <p:spPr>
            <a:xfrm>
              <a:off x="5248751" y="3532074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No WM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268D01-BD1D-454F-8EBA-7A8D46292428}"/>
                </a:ext>
              </a:extLst>
            </p:cNvPr>
            <p:cNvSpPr txBox="1"/>
            <p:nvPr/>
          </p:nvSpPr>
          <p:spPr>
            <a:xfrm>
              <a:off x="5628510" y="3532074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ROI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0CEF9C-A540-0343-9451-5EAD3DF51DA1}"/>
                </a:ext>
              </a:extLst>
            </p:cNvPr>
            <p:cNvSpPr txBox="1"/>
            <p:nvPr/>
          </p:nvSpPr>
          <p:spPr>
            <a:xfrm>
              <a:off x="4889825" y="3526111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1101973-2762-544A-9A2F-B7B208029810}"/>
                </a:ext>
              </a:extLst>
            </p:cNvPr>
            <p:cNvSpPr txBox="1"/>
            <p:nvPr/>
          </p:nvSpPr>
          <p:spPr>
            <a:xfrm>
              <a:off x="4536189" y="3530516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0B35935-AD94-584E-961A-B87D07884575}"/>
                </a:ext>
              </a:extLst>
            </p:cNvPr>
            <p:cNvSpPr txBox="1"/>
            <p:nvPr/>
          </p:nvSpPr>
          <p:spPr>
            <a:xfrm>
              <a:off x="4471846" y="3150867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DEC0454-F52F-DF43-941D-89CDC9F3DF7D}"/>
                </a:ext>
              </a:extLst>
            </p:cNvPr>
            <p:cNvSpPr txBox="1"/>
            <p:nvPr/>
          </p:nvSpPr>
          <p:spPr>
            <a:xfrm>
              <a:off x="4476284" y="2619982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9D16C6A-92E8-054D-A1F3-0752E0FCD7DD}"/>
                </a:ext>
              </a:extLst>
            </p:cNvPr>
            <p:cNvSpPr txBox="1"/>
            <p:nvPr/>
          </p:nvSpPr>
          <p:spPr>
            <a:xfrm>
              <a:off x="4358928" y="2880277"/>
              <a:ext cx="32467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0.5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A06CBAB-7D12-0844-9B6C-2DE1B41D4B9D}"/>
              </a:ext>
            </a:extLst>
          </p:cNvPr>
          <p:cNvGrpSpPr/>
          <p:nvPr/>
        </p:nvGrpSpPr>
        <p:grpSpPr>
          <a:xfrm>
            <a:off x="5577224" y="5096654"/>
            <a:ext cx="2464577" cy="1733837"/>
            <a:chOff x="4348346" y="3747518"/>
            <a:chExt cx="1848433" cy="130037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D413AC-6602-7F43-B66F-2C39E426D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779" t="7440" r="52014" b="8821"/>
            <a:stretch/>
          </p:blipFill>
          <p:spPr>
            <a:xfrm>
              <a:off x="4572000" y="3747518"/>
              <a:ext cx="1624779" cy="114253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DC9B10-AFD0-F244-A998-0D447995398D}"/>
                </a:ext>
              </a:extLst>
            </p:cNvPr>
            <p:cNvSpPr txBox="1"/>
            <p:nvPr/>
          </p:nvSpPr>
          <p:spPr>
            <a:xfrm>
              <a:off x="5248751" y="485108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No WM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A585BB-3969-9242-B319-8CA875F04A3F}"/>
                </a:ext>
              </a:extLst>
            </p:cNvPr>
            <p:cNvSpPr txBox="1"/>
            <p:nvPr/>
          </p:nvSpPr>
          <p:spPr>
            <a:xfrm>
              <a:off x="5628510" y="485108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ROI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8339CC-B4DC-024F-B735-6F1F537EB626}"/>
                </a:ext>
              </a:extLst>
            </p:cNvPr>
            <p:cNvSpPr txBox="1"/>
            <p:nvPr/>
          </p:nvSpPr>
          <p:spPr>
            <a:xfrm>
              <a:off x="4889825" y="4851082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432E1D-D908-2F4B-B473-ED7A7EE8F7E3}"/>
                </a:ext>
              </a:extLst>
            </p:cNvPr>
            <p:cNvSpPr txBox="1"/>
            <p:nvPr/>
          </p:nvSpPr>
          <p:spPr>
            <a:xfrm>
              <a:off x="4536189" y="4855487"/>
              <a:ext cx="567244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FD9B2FD-A80B-1E4E-AAEC-AF4F398B7F96}"/>
                </a:ext>
              </a:extLst>
            </p:cNvPr>
            <p:cNvSpPr txBox="1"/>
            <p:nvPr/>
          </p:nvSpPr>
          <p:spPr>
            <a:xfrm>
              <a:off x="4461264" y="4463948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4498CB3-8899-AC45-B2D9-BFC166F7E745}"/>
                </a:ext>
              </a:extLst>
            </p:cNvPr>
            <p:cNvSpPr txBox="1"/>
            <p:nvPr/>
          </p:nvSpPr>
          <p:spPr>
            <a:xfrm>
              <a:off x="4465702" y="3933063"/>
              <a:ext cx="15112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12B63D-0BDC-9A44-BD0C-4C0BF0BD2792}"/>
                </a:ext>
              </a:extLst>
            </p:cNvPr>
            <p:cNvSpPr txBox="1"/>
            <p:nvPr/>
          </p:nvSpPr>
          <p:spPr>
            <a:xfrm>
              <a:off x="4348346" y="4193358"/>
              <a:ext cx="324678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0.5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0884443-6C1B-A24F-9284-2BDF468CAA5C}"/>
              </a:ext>
            </a:extLst>
          </p:cNvPr>
          <p:cNvSpPr txBox="1"/>
          <p:nvPr/>
        </p:nvSpPr>
        <p:spPr>
          <a:xfrm>
            <a:off x="7296779" y="970319"/>
            <a:ext cx="167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Node Strength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9FEBECB-BB7B-9646-BA2E-F6F8838A837F}"/>
              </a:ext>
            </a:extLst>
          </p:cNvPr>
          <p:cNvSpPr txBox="1"/>
          <p:nvPr/>
        </p:nvSpPr>
        <p:spPr>
          <a:xfrm>
            <a:off x="6873611" y="2921398"/>
            <a:ext cx="249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Betweenness Centrality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3A302A-CCA0-4F42-88DD-CBEFF01E6C33}"/>
              </a:ext>
            </a:extLst>
          </p:cNvPr>
          <p:cNvSpPr txBox="1"/>
          <p:nvPr/>
        </p:nvSpPr>
        <p:spPr>
          <a:xfrm>
            <a:off x="7191047" y="4790885"/>
            <a:ext cx="1870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Control Centrality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4F585E-0A15-2746-860C-A00B7A9C8371}"/>
              </a:ext>
            </a:extLst>
          </p:cNvPr>
          <p:cNvSpPr txBox="1"/>
          <p:nvPr/>
        </p:nvSpPr>
        <p:spPr>
          <a:xfrm rot="16200000">
            <a:off x="4617130" y="1896227"/>
            <a:ext cx="185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Dice Score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666B1A-F2EE-184A-9586-12192F74CA66}"/>
              </a:ext>
            </a:extLst>
          </p:cNvPr>
          <p:cNvSpPr txBox="1"/>
          <p:nvPr/>
        </p:nvSpPr>
        <p:spPr>
          <a:xfrm rot="16200000">
            <a:off x="4618802" y="3775756"/>
            <a:ext cx="185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Dice Score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805F1EA-E1EC-684E-808F-055AD44EA49D}"/>
              </a:ext>
            </a:extLst>
          </p:cNvPr>
          <p:cNvSpPr txBox="1"/>
          <p:nvPr/>
        </p:nvSpPr>
        <p:spPr>
          <a:xfrm rot="16200000">
            <a:off x="4594217" y="5689068"/>
            <a:ext cx="185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Dice Score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D4197B3-EDAC-0344-85F9-C77E792052E6}"/>
              </a:ext>
            </a:extLst>
          </p:cNvPr>
          <p:cNvGrpSpPr/>
          <p:nvPr/>
        </p:nvGrpSpPr>
        <p:grpSpPr>
          <a:xfrm>
            <a:off x="860802" y="1365148"/>
            <a:ext cx="1340573" cy="1559537"/>
            <a:chOff x="3172644" y="884160"/>
            <a:chExt cx="1005430" cy="1169653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5EE3DDE-C1C2-354C-B23E-665EDA500066}"/>
                </a:ext>
              </a:extLst>
            </p:cNvPr>
            <p:cNvSpPr/>
            <p:nvPr/>
          </p:nvSpPr>
          <p:spPr>
            <a:xfrm>
              <a:off x="3691807" y="1705495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4F7990B-4204-6B43-B2A4-CDBB5265BBE7}"/>
                </a:ext>
              </a:extLst>
            </p:cNvPr>
            <p:cNvSpPr/>
            <p:nvPr/>
          </p:nvSpPr>
          <p:spPr>
            <a:xfrm>
              <a:off x="3812840" y="1062203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3FA82AB-862D-4E40-820E-B61756231377}"/>
                </a:ext>
              </a:extLst>
            </p:cNvPr>
            <p:cNvSpPr/>
            <p:nvPr/>
          </p:nvSpPr>
          <p:spPr>
            <a:xfrm>
              <a:off x="3711278" y="1940296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9BA5ED3-108B-A24E-8FD6-16A71A8FBE2F}"/>
                </a:ext>
              </a:extLst>
            </p:cNvPr>
            <p:cNvSpPr/>
            <p:nvPr/>
          </p:nvSpPr>
          <p:spPr>
            <a:xfrm>
              <a:off x="3942743" y="1203681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73C3079-97B8-E849-9997-951EA89A99DF}"/>
                </a:ext>
              </a:extLst>
            </p:cNvPr>
            <p:cNvSpPr/>
            <p:nvPr/>
          </p:nvSpPr>
          <p:spPr>
            <a:xfrm>
              <a:off x="3942743" y="924897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990FEA8-FC06-2D4F-875F-A920F8E15AAF}"/>
                </a:ext>
              </a:extLst>
            </p:cNvPr>
            <p:cNvSpPr/>
            <p:nvPr/>
          </p:nvSpPr>
          <p:spPr>
            <a:xfrm>
              <a:off x="4075332" y="1062203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AB8D2B8-F17E-024F-AF9E-ABF56E7D7CC0}"/>
                </a:ext>
              </a:extLst>
            </p:cNvPr>
            <p:cNvSpPr/>
            <p:nvPr/>
          </p:nvSpPr>
          <p:spPr>
            <a:xfrm>
              <a:off x="3515706" y="1786644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0C37E9E-B8D1-FF40-98BA-FDB7BF94B45A}"/>
                </a:ext>
              </a:extLst>
            </p:cNvPr>
            <p:cNvCxnSpPr>
              <a:cxnSpLocks/>
            </p:cNvCxnSpPr>
            <p:nvPr/>
          </p:nvCxnSpPr>
          <p:spPr>
            <a:xfrm>
              <a:off x="3613743" y="1883537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6565EC6-ADB6-4B46-80BF-A71403EB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643" y="1784310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446A9959-88EA-CE46-BE81-1B641867B9B9}"/>
                </a:ext>
              </a:extLst>
            </p:cNvPr>
            <p:cNvCxnSpPr>
              <a:cxnSpLocks/>
              <a:endCxn id="187" idx="4"/>
            </p:cNvCxnSpPr>
            <p:nvPr/>
          </p:nvCxnSpPr>
          <p:spPr>
            <a:xfrm flipH="1" flipV="1">
              <a:off x="3743178" y="1819012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45F6303-F2E1-2A47-B802-99CBF37379A1}"/>
                </a:ext>
              </a:extLst>
            </p:cNvPr>
            <p:cNvSpPr/>
            <p:nvPr/>
          </p:nvSpPr>
          <p:spPr>
            <a:xfrm>
              <a:off x="3348745" y="884160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465618A-88D4-B344-9A8A-D23073AE9173}"/>
                </a:ext>
              </a:extLst>
            </p:cNvPr>
            <p:cNvSpPr/>
            <p:nvPr/>
          </p:nvSpPr>
          <p:spPr>
            <a:xfrm>
              <a:off x="3368216" y="1118961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A8FF5B74-1F8F-824D-BEF3-1FA98BC168C2}"/>
                </a:ext>
              </a:extLst>
            </p:cNvPr>
            <p:cNvSpPr/>
            <p:nvPr/>
          </p:nvSpPr>
          <p:spPr>
            <a:xfrm>
              <a:off x="3172644" y="965309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C1CC7E-45C7-6449-A66E-5D9747D6D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70681" y="1062202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72B2882-49FC-424E-A6B0-DE4CD7ACA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581" y="962975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55759608-087B-2847-919A-CB0D11727D70}"/>
                </a:ext>
              </a:extLst>
            </p:cNvPr>
            <p:cNvCxnSpPr>
              <a:cxnSpLocks/>
              <a:endCxn id="197" idx="4"/>
            </p:cNvCxnSpPr>
            <p:nvPr/>
          </p:nvCxnSpPr>
          <p:spPr>
            <a:xfrm flipH="1" flipV="1">
              <a:off x="3400116" y="997677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99ABB75-6B7E-244A-A606-0E0536DEF5F7}"/>
                </a:ext>
              </a:extLst>
            </p:cNvPr>
            <p:cNvCxnSpPr>
              <a:cxnSpLocks/>
              <a:stCxn id="188" idx="7"/>
            </p:cNvCxnSpPr>
            <p:nvPr/>
          </p:nvCxnSpPr>
          <p:spPr>
            <a:xfrm flipV="1">
              <a:off x="3900536" y="1029533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13110C6-9525-AD4E-B3FF-D9C48140D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4174" y="1165873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CA803BD-2068-0945-8AD9-A850314AF867}"/>
                </a:ext>
              </a:extLst>
            </p:cNvPr>
            <p:cNvCxnSpPr>
              <a:cxnSpLocks/>
            </p:cNvCxnSpPr>
            <p:nvPr/>
          </p:nvCxnSpPr>
          <p:spPr>
            <a:xfrm>
              <a:off x="4022160" y="1013119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71115F7-2E4B-A44B-9CCE-4D9DDFE7A778}"/>
                </a:ext>
              </a:extLst>
            </p:cNvPr>
            <p:cNvCxnSpPr>
              <a:cxnSpLocks/>
            </p:cNvCxnSpPr>
            <p:nvPr/>
          </p:nvCxnSpPr>
          <p:spPr>
            <a:xfrm>
              <a:off x="3889655" y="1153400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6DF3C6FC-E531-994C-82E0-64B09A86EB9F}"/>
                </a:ext>
              </a:extLst>
            </p:cNvPr>
            <p:cNvSpPr/>
            <p:nvPr/>
          </p:nvSpPr>
          <p:spPr>
            <a:xfrm>
              <a:off x="3644143" y="1378005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A1BCB48-306A-9444-8699-11028B52410F}"/>
                </a:ext>
              </a:extLst>
            </p:cNvPr>
            <p:cNvCxnSpPr>
              <a:cxnSpLocks/>
              <a:endCxn id="207" idx="1"/>
            </p:cNvCxnSpPr>
            <p:nvPr/>
          </p:nvCxnSpPr>
          <p:spPr>
            <a:xfrm>
              <a:off x="3442578" y="1207465"/>
              <a:ext cx="216611" cy="1871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0251DDF-68B3-8944-8973-8E589D5CFD3B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 flipH="1">
              <a:off x="3728883" y="1260440"/>
              <a:ext cx="213860" cy="151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F153A96-937B-5C41-B1B7-549F2551DBCD}"/>
                </a:ext>
              </a:extLst>
            </p:cNvPr>
            <p:cNvCxnSpPr>
              <a:cxnSpLocks/>
              <a:stCxn id="187" idx="0"/>
              <a:endCxn id="207" idx="4"/>
            </p:cNvCxnSpPr>
            <p:nvPr/>
          </p:nvCxnSpPr>
          <p:spPr>
            <a:xfrm flipH="1" flipV="1">
              <a:off x="3695514" y="1491522"/>
              <a:ext cx="47664" cy="2139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A2887BE-50BB-B745-B177-2B134ED06B3E}"/>
                </a:ext>
              </a:extLst>
            </p:cNvPr>
            <p:cNvCxnSpPr>
              <a:cxnSpLocks/>
              <a:stCxn id="197" idx="6"/>
            </p:cNvCxnSpPr>
            <p:nvPr/>
          </p:nvCxnSpPr>
          <p:spPr>
            <a:xfrm>
              <a:off x="3451487" y="940919"/>
              <a:ext cx="489570" cy="38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577A9AB-294B-3249-8252-56A3825BF7F7}"/>
              </a:ext>
            </a:extLst>
          </p:cNvPr>
          <p:cNvGrpSpPr/>
          <p:nvPr/>
        </p:nvGrpSpPr>
        <p:grpSpPr>
          <a:xfrm>
            <a:off x="2890404" y="4400601"/>
            <a:ext cx="1890381" cy="2013779"/>
            <a:chOff x="2536427" y="3149644"/>
            <a:chExt cx="1417786" cy="1510334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3DA637A-975D-084F-8463-43BE4DA5F195}"/>
                </a:ext>
              </a:extLst>
            </p:cNvPr>
            <p:cNvSpPr/>
            <p:nvPr/>
          </p:nvSpPr>
          <p:spPr>
            <a:xfrm>
              <a:off x="3467946" y="4311660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E528B6E3-BCBE-2445-890F-998B442835A0}"/>
                </a:ext>
              </a:extLst>
            </p:cNvPr>
            <p:cNvSpPr/>
            <p:nvPr/>
          </p:nvSpPr>
          <p:spPr>
            <a:xfrm>
              <a:off x="3588979" y="3668368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B4F0F8D7-7778-9644-90DC-75DA53DF82E7}"/>
                </a:ext>
              </a:extLst>
            </p:cNvPr>
            <p:cNvSpPr/>
            <p:nvPr/>
          </p:nvSpPr>
          <p:spPr>
            <a:xfrm>
              <a:off x="3487417" y="4546461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50C3F3D-504C-934E-9D76-574CDE6505DA}"/>
                </a:ext>
              </a:extLst>
            </p:cNvPr>
            <p:cNvSpPr/>
            <p:nvPr/>
          </p:nvSpPr>
          <p:spPr>
            <a:xfrm>
              <a:off x="3718882" y="3809846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BA926C2-709D-4545-88D9-E12770681847}"/>
                </a:ext>
              </a:extLst>
            </p:cNvPr>
            <p:cNvSpPr/>
            <p:nvPr/>
          </p:nvSpPr>
          <p:spPr>
            <a:xfrm>
              <a:off x="3851471" y="3668368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3740CC5-88AC-2246-87FB-9B3D4012A854}"/>
                </a:ext>
              </a:extLst>
            </p:cNvPr>
            <p:cNvSpPr/>
            <p:nvPr/>
          </p:nvSpPr>
          <p:spPr>
            <a:xfrm>
              <a:off x="3291845" y="4392809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BD1FE56-58D2-7146-A2D7-154A1302DE0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882" y="4489702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6D514C7D-5979-3546-85F2-6DEC645A7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8782" y="4390475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4631D36F-CF7A-F448-8B70-2B77FC4FBA7D}"/>
                </a:ext>
              </a:extLst>
            </p:cNvPr>
            <p:cNvCxnSpPr>
              <a:cxnSpLocks/>
              <a:endCxn id="242" idx="4"/>
            </p:cNvCxnSpPr>
            <p:nvPr/>
          </p:nvCxnSpPr>
          <p:spPr>
            <a:xfrm flipH="1" flipV="1">
              <a:off x="3519317" y="4425177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3409FAFF-A4D0-6D45-A142-4A3C49FDE090}"/>
                </a:ext>
              </a:extLst>
            </p:cNvPr>
            <p:cNvSpPr/>
            <p:nvPr/>
          </p:nvSpPr>
          <p:spPr>
            <a:xfrm>
              <a:off x="3144355" y="3725126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FEB822F9-0256-BE4F-8F7E-3986A90DEEF3}"/>
                </a:ext>
              </a:extLst>
            </p:cNvPr>
            <p:cNvSpPr/>
            <p:nvPr/>
          </p:nvSpPr>
          <p:spPr>
            <a:xfrm>
              <a:off x="2948783" y="3571474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993BA6B-42DB-C342-941E-595E2C1C37FC}"/>
                </a:ext>
              </a:extLst>
            </p:cNvPr>
            <p:cNvCxnSpPr>
              <a:cxnSpLocks/>
            </p:cNvCxnSpPr>
            <p:nvPr/>
          </p:nvCxnSpPr>
          <p:spPr>
            <a:xfrm>
              <a:off x="3046820" y="3668367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277DA0C9-97EB-B94A-B090-9E0C21ED8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5720" y="3569140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5F9EBA2-267B-4842-AED1-1B1E63F25E48}"/>
                </a:ext>
              </a:extLst>
            </p:cNvPr>
            <p:cNvCxnSpPr>
              <a:cxnSpLocks/>
              <a:endCxn id="252" idx="4"/>
            </p:cNvCxnSpPr>
            <p:nvPr/>
          </p:nvCxnSpPr>
          <p:spPr>
            <a:xfrm flipH="1" flipV="1">
              <a:off x="3176255" y="3603842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A60F9A-EC86-0443-936D-8E488A37BF6F}"/>
                </a:ext>
              </a:extLst>
            </p:cNvPr>
            <p:cNvCxnSpPr>
              <a:cxnSpLocks/>
              <a:stCxn id="243" idx="7"/>
            </p:cNvCxnSpPr>
            <p:nvPr/>
          </p:nvCxnSpPr>
          <p:spPr>
            <a:xfrm flipV="1">
              <a:off x="3676675" y="3635698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FD432CE-0A4D-C14A-8840-548091EEC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313" y="3772038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4C19132-28E8-3F4E-964A-FEB87C411304}"/>
                </a:ext>
              </a:extLst>
            </p:cNvPr>
            <p:cNvCxnSpPr>
              <a:cxnSpLocks/>
            </p:cNvCxnSpPr>
            <p:nvPr/>
          </p:nvCxnSpPr>
          <p:spPr>
            <a:xfrm>
              <a:off x="3798299" y="3619284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B16B783-D61A-E94E-AFBE-8EF687CEA6E3}"/>
                </a:ext>
              </a:extLst>
            </p:cNvPr>
            <p:cNvCxnSpPr>
              <a:cxnSpLocks/>
            </p:cNvCxnSpPr>
            <p:nvPr/>
          </p:nvCxnSpPr>
          <p:spPr>
            <a:xfrm>
              <a:off x="3665794" y="3759565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90A927B5-B774-FC49-96DE-71F8BA7732BB}"/>
                </a:ext>
              </a:extLst>
            </p:cNvPr>
            <p:cNvSpPr/>
            <p:nvPr/>
          </p:nvSpPr>
          <p:spPr>
            <a:xfrm>
              <a:off x="3420282" y="3984170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F0BAB45-8A05-C84A-AA27-E83D8780ADFB}"/>
                </a:ext>
              </a:extLst>
            </p:cNvPr>
            <p:cNvCxnSpPr>
              <a:cxnSpLocks/>
              <a:stCxn id="245" idx="2"/>
            </p:cNvCxnSpPr>
            <p:nvPr/>
          </p:nvCxnSpPr>
          <p:spPr>
            <a:xfrm flipH="1">
              <a:off x="3505022" y="3866605"/>
              <a:ext cx="213860" cy="151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BEC2766-5407-7745-B717-A8DF6A24616A}"/>
                </a:ext>
              </a:extLst>
            </p:cNvPr>
            <p:cNvCxnSpPr>
              <a:cxnSpLocks/>
              <a:stCxn id="242" idx="0"/>
              <a:endCxn id="262" idx="4"/>
            </p:cNvCxnSpPr>
            <p:nvPr/>
          </p:nvCxnSpPr>
          <p:spPr>
            <a:xfrm flipH="1" flipV="1">
              <a:off x="3471653" y="4097687"/>
              <a:ext cx="47664" cy="2139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Arc 266">
              <a:extLst>
                <a:ext uri="{FF2B5EF4-FFF2-40B4-BE49-F238E27FC236}">
                  <a16:creationId xmlns:a16="http://schemas.microsoft.com/office/drawing/2014/main" id="{358BC56F-AE23-C14F-A91C-CB66514AA08E}"/>
                </a:ext>
              </a:extLst>
            </p:cNvPr>
            <p:cNvSpPr/>
            <p:nvPr/>
          </p:nvSpPr>
          <p:spPr>
            <a:xfrm rot="3980752">
              <a:off x="2536427" y="3149644"/>
              <a:ext cx="914400" cy="914400"/>
            </a:xfrm>
            <a:prstGeom prst="arc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8F88113B-2E3D-D644-B3F9-F33D1052B6E7}"/>
                </a:ext>
              </a:extLst>
            </p:cNvPr>
            <p:cNvSpPr/>
            <p:nvPr/>
          </p:nvSpPr>
          <p:spPr>
            <a:xfrm>
              <a:off x="3718882" y="3531062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D9FA231-DA0D-074C-AA4E-D2302439E4E6}"/>
                </a:ext>
              </a:extLst>
            </p:cNvPr>
            <p:cNvSpPr/>
            <p:nvPr/>
          </p:nvSpPr>
          <p:spPr>
            <a:xfrm>
              <a:off x="3124884" y="3490325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68" name="TextBox 267">
            <a:extLst>
              <a:ext uri="{FF2B5EF4-FFF2-40B4-BE49-F238E27FC236}">
                <a16:creationId xmlns:a16="http://schemas.microsoft.com/office/drawing/2014/main" id="{26D26FC3-504A-9D4A-801F-6529666F7E68}"/>
              </a:ext>
            </a:extLst>
          </p:cNvPr>
          <p:cNvSpPr txBox="1"/>
          <p:nvPr/>
        </p:nvSpPr>
        <p:spPr>
          <a:xfrm>
            <a:off x="868366" y="902047"/>
            <a:ext cx="136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Select node </a:t>
            </a:r>
            <a:r>
              <a:rPr lang="en-US" sz="1600" i="1" dirty="0"/>
              <a:t>i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8982D67-39BE-6446-A10B-F6B96911F9F9}"/>
              </a:ext>
            </a:extLst>
          </p:cNvPr>
          <p:cNvGrpSpPr/>
          <p:nvPr/>
        </p:nvGrpSpPr>
        <p:grpSpPr>
          <a:xfrm>
            <a:off x="3277655" y="1420940"/>
            <a:ext cx="1340573" cy="1559537"/>
            <a:chOff x="3172644" y="884160"/>
            <a:chExt cx="1005430" cy="1169653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6319727-5E4F-F04D-9F5E-2F16B453E8A3}"/>
                </a:ext>
              </a:extLst>
            </p:cNvPr>
            <p:cNvSpPr/>
            <p:nvPr/>
          </p:nvSpPr>
          <p:spPr>
            <a:xfrm>
              <a:off x="3691807" y="1705495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9BF6D302-A33C-D742-9E16-DCC156A0EA8D}"/>
                </a:ext>
              </a:extLst>
            </p:cNvPr>
            <p:cNvSpPr/>
            <p:nvPr/>
          </p:nvSpPr>
          <p:spPr>
            <a:xfrm>
              <a:off x="3812840" y="1062203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1CC1736-1814-7F4F-92BC-B2408B82182B}"/>
                </a:ext>
              </a:extLst>
            </p:cNvPr>
            <p:cNvSpPr/>
            <p:nvPr/>
          </p:nvSpPr>
          <p:spPr>
            <a:xfrm>
              <a:off x="3711278" y="1940296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42751BC4-15EC-504E-9A06-F209B6879A51}"/>
                </a:ext>
              </a:extLst>
            </p:cNvPr>
            <p:cNvSpPr/>
            <p:nvPr/>
          </p:nvSpPr>
          <p:spPr>
            <a:xfrm>
              <a:off x="3942743" y="1203681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C03B8AEB-6072-EE46-8178-BC030225DED3}"/>
                </a:ext>
              </a:extLst>
            </p:cNvPr>
            <p:cNvSpPr/>
            <p:nvPr/>
          </p:nvSpPr>
          <p:spPr>
            <a:xfrm>
              <a:off x="3942743" y="924897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3D8F9458-303D-7746-AB09-2BCCD8806F14}"/>
                </a:ext>
              </a:extLst>
            </p:cNvPr>
            <p:cNvSpPr/>
            <p:nvPr/>
          </p:nvSpPr>
          <p:spPr>
            <a:xfrm>
              <a:off x="4075332" y="1062203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0AA8D4B-3812-FE40-B11C-C6029987EF54}"/>
                </a:ext>
              </a:extLst>
            </p:cNvPr>
            <p:cNvSpPr/>
            <p:nvPr/>
          </p:nvSpPr>
          <p:spPr>
            <a:xfrm>
              <a:off x="3515706" y="1786644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A71D0034-C49A-DB47-9414-B950C0507908}"/>
                </a:ext>
              </a:extLst>
            </p:cNvPr>
            <p:cNvCxnSpPr>
              <a:cxnSpLocks/>
            </p:cNvCxnSpPr>
            <p:nvPr/>
          </p:nvCxnSpPr>
          <p:spPr>
            <a:xfrm>
              <a:off x="3613743" y="1883537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5600F22-5905-2F43-A787-D2A363F67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643" y="1784310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11B28A2-619A-BF4A-B7A2-336D5E3D40A5}"/>
                </a:ext>
              </a:extLst>
            </p:cNvPr>
            <p:cNvCxnSpPr>
              <a:cxnSpLocks/>
              <a:endCxn id="270" idx="4"/>
            </p:cNvCxnSpPr>
            <p:nvPr/>
          </p:nvCxnSpPr>
          <p:spPr>
            <a:xfrm flipH="1" flipV="1">
              <a:off x="3743178" y="1819012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70662C4-AE22-534D-841D-8833D48FE9FE}"/>
                </a:ext>
              </a:extLst>
            </p:cNvPr>
            <p:cNvSpPr/>
            <p:nvPr/>
          </p:nvSpPr>
          <p:spPr>
            <a:xfrm>
              <a:off x="3348745" y="884160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80835F4-300D-D14C-96F2-12A673186F60}"/>
                </a:ext>
              </a:extLst>
            </p:cNvPr>
            <p:cNvSpPr/>
            <p:nvPr/>
          </p:nvSpPr>
          <p:spPr>
            <a:xfrm>
              <a:off x="3368216" y="1118961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D0FAE018-88F2-C84F-B01D-DE2C77C0A56D}"/>
                </a:ext>
              </a:extLst>
            </p:cNvPr>
            <p:cNvSpPr/>
            <p:nvPr/>
          </p:nvSpPr>
          <p:spPr>
            <a:xfrm>
              <a:off x="3172644" y="965309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C22BC8E-F136-6A45-9D84-7F355EECFD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0681" y="1062202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601EC26-454E-E841-A8B7-AFCA5C955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581" y="962975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DEEB8CC-0A0D-174A-8250-46D5414C53CE}"/>
                </a:ext>
              </a:extLst>
            </p:cNvPr>
            <p:cNvCxnSpPr>
              <a:cxnSpLocks/>
              <a:endCxn id="280" idx="4"/>
            </p:cNvCxnSpPr>
            <p:nvPr/>
          </p:nvCxnSpPr>
          <p:spPr>
            <a:xfrm flipH="1" flipV="1">
              <a:off x="3400116" y="997677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EA0DF42D-A1DC-B24A-9F72-5BF7FC2C646B}"/>
                </a:ext>
              </a:extLst>
            </p:cNvPr>
            <p:cNvCxnSpPr>
              <a:cxnSpLocks/>
              <a:stCxn id="271" idx="7"/>
            </p:cNvCxnSpPr>
            <p:nvPr/>
          </p:nvCxnSpPr>
          <p:spPr>
            <a:xfrm flipV="1">
              <a:off x="3900536" y="1029533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7BD56EE0-AE29-E645-BED7-8CEF8715F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4174" y="1165873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5A47E2F-CF3F-A143-921C-F6D6B5F642A0}"/>
                </a:ext>
              </a:extLst>
            </p:cNvPr>
            <p:cNvCxnSpPr>
              <a:cxnSpLocks/>
            </p:cNvCxnSpPr>
            <p:nvPr/>
          </p:nvCxnSpPr>
          <p:spPr>
            <a:xfrm>
              <a:off x="4022160" y="1013119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44D41968-8BA4-C049-936B-28A1816DC39F}"/>
                </a:ext>
              </a:extLst>
            </p:cNvPr>
            <p:cNvCxnSpPr>
              <a:cxnSpLocks/>
            </p:cNvCxnSpPr>
            <p:nvPr/>
          </p:nvCxnSpPr>
          <p:spPr>
            <a:xfrm>
              <a:off x="3889655" y="1153400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A34E576D-8239-7149-A011-EB5759AD2D4B}"/>
                </a:ext>
              </a:extLst>
            </p:cNvPr>
            <p:cNvSpPr/>
            <p:nvPr/>
          </p:nvSpPr>
          <p:spPr>
            <a:xfrm>
              <a:off x="3644143" y="1378005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0400008F-926E-0042-92BC-FB028836A6EA}"/>
                </a:ext>
              </a:extLst>
            </p:cNvPr>
            <p:cNvCxnSpPr>
              <a:cxnSpLocks/>
              <a:endCxn id="290" idx="1"/>
            </p:cNvCxnSpPr>
            <p:nvPr/>
          </p:nvCxnSpPr>
          <p:spPr>
            <a:xfrm>
              <a:off x="3442578" y="1207465"/>
              <a:ext cx="216611" cy="1871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485C475-F746-8C43-BE47-718FBDF11A14}"/>
                </a:ext>
              </a:extLst>
            </p:cNvPr>
            <p:cNvCxnSpPr>
              <a:cxnSpLocks/>
              <a:stCxn id="273" idx="2"/>
            </p:cNvCxnSpPr>
            <p:nvPr/>
          </p:nvCxnSpPr>
          <p:spPr>
            <a:xfrm flipH="1">
              <a:off x="3728883" y="1260440"/>
              <a:ext cx="213860" cy="151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EB651B8-24FC-034C-98F1-1339EA3D4F3A}"/>
                </a:ext>
              </a:extLst>
            </p:cNvPr>
            <p:cNvCxnSpPr>
              <a:cxnSpLocks/>
              <a:stCxn id="270" idx="0"/>
              <a:endCxn id="290" idx="4"/>
            </p:cNvCxnSpPr>
            <p:nvPr/>
          </p:nvCxnSpPr>
          <p:spPr>
            <a:xfrm flipH="1" flipV="1">
              <a:off x="3695514" y="1491522"/>
              <a:ext cx="47664" cy="2139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510936A7-8F3E-A04F-B409-83DF5DDAAC8F}"/>
                </a:ext>
              </a:extLst>
            </p:cNvPr>
            <p:cNvCxnSpPr>
              <a:cxnSpLocks/>
              <a:stCxn id="280" idx="6"/>
            </p:cNvCxnSpPr>
            <p:nvPr/>
          </p:nvCxnSpPr>
          <p:spPr>
            <a:xfrm>
              <a:off x="3451487" y="940919"/>
              <a:ext cx="489570" cy="38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40D714DC-C5FB-394F-B029-1335F273C687}"/>
              </a:ext>
            </a:extLst>
          </p:cNvPr>
          <p:cNvSpPr txBox="1"/>
          <p:nvPr/>
        </p:nvSpPr>
        <p:spPr>
          <a:xfrm>
            <a:off x="3088461" y="805386"/>
            <a:ext cx="179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 with n nearest nodes</a:t>
            </a:r>
            <a:endParaRPr lang="en-US" sz="1600" i="1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DA7D0C73-0F97-2947-A104-0DEF831B42FD}"/>
              </a:ext>
            </a:extLst>
          </p:cNvPr>
          <p:cNvSpPr txBox="1"/>
          <p:nvPr/>
        </p:nvSpPr>
        <p:spPr>
          <a:xfrm>
            <a:off x="3212868" y="4118697"/>
            <a:ext cx="163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Select resection zone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46113E9-632F-894E-A489-51F9C34EE70E}"/>
              </a:ext>
            </a:extLst>
          </p:cNvPr>
          <p:cNvCxnSpPr>
            <a:cxnSpLocks/>
          </p:cNvCxnSpPr>
          <p:nvPr/>
        </p:nvCxnSpPr>
        <p:spPr>
          <a:xfrm flipV="1">
            <a:off x="2371649" y="2108501"/>
            <a:ext cx="716812" cy="1604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0" name="Content Placeholder 6">
            <a:extLst>
              <a:ext uri="{FF2B5EF4-FFF2-40B4-BE49-F238E27FC236}">
                <a16:creationId xmlns:a16="http://schemas.microsoft.com/office/drawing/2014/main" id="{98161FC9-F74F-0441-BABC-D2E679E8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33454" t="30902" r="45015" b="67085"/>
          <a:stretch/>
        </p:blipFill>
        <p:spPr>
          <a:xfrm>
            <a:off x="1078070" y="3356254"/>
            <a:ext cx="3327609" cy="268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2" name="Frame 301">
            <a:extLst>
              <a:ext uri="{FF2B5EF4-FFF2-40B4-BE49-F238E27FC236}">
                <a16:creationId xmlns:a16="http://schemas.microsoft.com/office/drawing/2014/main" id="{000A0559-0844-E84E-91D1-2ADF45E933D2}"/>
              </a:ext>
            </a:extLst>
          </p:cNvPr>
          <p:cNvSpPr/>
          <p:nvPr/>
        </p:nvSpPr>
        <p:spPr>
          <a:xfrm>
            <a:off x="1038861" y="3317709"/>
            <a:ext cx="946992" cy="361271"/>
          </a:xfrm>
          <a:prstGeom prst="fram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9059AB9-F517-B140-A290-B35324FA04FC}"/>
              </a:ext>
            </a:extLst>
          </p:cNvPr>
          <p:cNvSpPr txBox="1"/>
          <p:nvPr/>
        </p:nvSpPr>
        <p:spPr>
          <a:xfrm>
            <a:off x="733258" y="2954981"/>
            <a:ext cx="4070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Select maximum group-average metric value</a:t>
            </a:r>
            <a:endParaRPr lang="en-US" sz="1600" i="1" dirty="0"/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EACFA66-5512-1545-90E7-4EC6EF97B751}"/>
              </a:ext>
            </a:extLst>
          </p:cNvPr>
          <p:cNvCxnSpPr>
            <a:cxnSpLocks/>
          </p:cNvCxnSpPr>
          <p:nvPr/>
        </p:nvCxnSpPr>
        <p:spPr>
          <a:xfrm flipH="1">
            <a:off x="4633393" y="3319549"/>
            <a:ext cx="493571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48E3ECD7-86C4-F34B-B877-ECA9C2BFC730}"/>
              </a:ext>
            </a:extLst>
          </p:cNvPr>
          <p:cNvCxnSpPr>
            <a:cxnSpLocks/>
          </p:cNvCxnSpPr>
          <p:nvPr/>
        </p:nvCxnSpPr>
        <p:spPr>
          <a:xfrm>
            <a:off x="5111531" y="2050343"/>
            <a:ext cx="0" cy="127503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AE10E13B-6278-5743-9E26-6C572B2CEAB1}"/>
              </a:ext>
            </a:extLst>
          </p:cNvPr>
          <p:cNvCxnSpPr>
            <a:cxnSpLocks/>
          </p:cNvCxnSpPr>
          <p:nvPr/>
        </p:nvCxnSpPr>
        <p:spPr>
          <a:xfrm>
            <a:off x="4706679" y="2050343"/>
            <a:ext cx="427832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AAC6E19A-52AD-BF49-AC30-C0E848435F87}"/>
              </a:ext>
            </a:extLst>
          </p:cNvPr>
          <p:cNvCxnSpPr>
            <a:cxnSpLocks/>
          </p:cNvCxnSpPr>
          <p:nvPr/>
        </p:nvCxnSpPr>
        <p:spPr>
          <a:xfrm flipH="1">
            <a:off x="2677015" y="5301263"/>
            <a:ext cx="519479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831C9FF-962A-6C4F-9BE4-C8EA5568BE89}"/>
              </a:ext>
            </a:extLst>
          </p:cNvPr>
          <p:cNvSpPr txBox="1"/>
          <p:nvPr/>
        </p:nvSpPr>
        <p:spPr>
          <a:xfrm>
            <a:off x="582021" y="4116847"/>
            <a:ext cx="163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Compute dice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9EB01304-90F4-A041-9BE8-BB91ADCC3506}"/>
                  </a:ext>
                </a:extLst>
              </p:cNvPr>
              <p:cNvSpPr txBox="1"/>
              <p:nvPr/>
            </p:nvSpPr>
            <p:spPr>
              <a:xfrm>
                <a:off x="498818" y="4987495"/>
                <a:ext cx="1973489" cy="678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2133" i="1">
                          <a:latin typeface="Cambria Math" panose="02040503050406030204" pitchFamily="18" charset="0"/>
                        </a:rPr>
                        <m:t>=0.66</m:t>
                      </m:r>
                    </m:oMath>
                  </m:oMathPara>
                </a14:m>
                <a:endParaRPr lang="en-US" sz="2133" dirty="0">
                  <a:latin typeface="+mj-lt"/>
                </a:endParaRPr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9EB01304-90F4-A041-9BE8-BB91ADCC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18" y="4987495"/>
                <a:ext cx="1973489" cy="678968"/>
              </a:xfrm>
              <a:prstGeom prst="rect">
                <a:avLst/>
              </a:prstGeom>
              <a:blipFill>
                <a:blip r:embed="rId9"/>
                <a:stretch>
                  <a:fillRect l="-1911" t="-7407" r="-1911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C32BDB32-089B-5C46-9F03-9DBDC5F1FA38}"/>
              </a:ext>
            </a:extLst>
          </p:cNvPr>
          <p:cNvCxnSpPr>
            <a:cxnSpLocks/>
          </p:cNvCxnSpPr>
          <p:nvPr/>
        </p:nvCxnSpPr>
        <p:spPr>
          <a:xfrm>
            <a:off x="4108188" y="3783972"/>
            <a:ext cx="0" cy="33287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57FCDF66-0600-5241-9514-0A7D60E430ED}"/>
              </a:ext>
            </a:extLst>
          </p:cNvPr>
          <p:cNvGrpSpPr/>
          <p:nvPr/>
        </p:nvGrpSpPr>
        <p:grpSpPr>
          <a:xfrm>
            <a:off x="9562887" y="1388642"/>
            <a:ext cx="497216" cy="338554"/>
            <a:chOff x="7939479" y="1217410"/>
            <a:chExt cx="490727" cy="405149"/>
          </a:xfrm>
        </p:grpSpPr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1922D0-5D0F-BD42-A2BA-D8E16684007F}"/>
                </a:ext>
              </a:extLst>
            </p:cNvPr>
            <p:cNvCxnSpPr/>
            <p:nvPr/>
          </p:nvCxnSpPr>
          <p:spPr>
            <a:xfrm flipV="1">
              <a:off x="7943363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1DB1CE5-AE60-9D4C-A4BE-C3423014D526}"/>
                </a:ext>
              </a:extLst>
            </p:cNvPr>
            <p:cNvCxnSpPr>
              <a:cxnSpLocks/>
            </p:cNvCxnSpPr>
            <p:nvPr/>
          </p:nvCxnSpPr>
          <p:spPr>
            <a:xfrm>
              <a:off x="7939479" y="1480803"/>
              <a:ext cx="49072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635A9233-7A0E-7C4D-83DD-2473E18D89EA}"/>
                </a:ext>
              </a:extLst>
            </p:cNvPr>
            <p:cNvCxnSpPr/>
            <p:nvPr/>
          </p:nvCxnSpPr>
          <p:spPr>
            <a:xfrm flipV="1">
              <a:off x="8426979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E8879979-E848-0040-9591-1AFE49FDF4BD}"/>
                </a:ext>
              </a:extLst>
            </p:cNvPr>
            <p:cNvSpPr txBox="1"/>
            <p:nvPr/>
          </p:nvSpPr>
          <p:spPr>
            <a:xfrm>
              <a:off x="7978135" y="1217410"/>
              <a:ext cx="408709" cy="405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</a:t>
              </a: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3C795278-3994-E04F-945A-DE0FC8F07A7B}"/>
              </a:ext>
            </a:extLst>
          </p:cNvPr>
          <p:cNvGrpSpPr/>
          <p:nvPr/>
        </p:nvGrpSpPr>
        <p:grpSpPr>
          <a:xfrm>
            <a:off x="8611479" y="1407194"/>
            <a:ext cx="497216" cy="338554"/>
            <a:chOff x="7939479" y="1217410"/>
            <a:chExt cx="490727" cy="405149"/>
          </a:xfrm>
        </p:grpSpPr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56B300F3-AD70-6843-863A-14ABAF697CC8}"/>
                </a:ext>
              </a:extLst>
            </p:cNvPr>
            <p:cNvCxnSpPr/>
            <p:nvPr/>
          </p:nvCxnSpPr>
          <p:spPr>
            <a:xfrm flipV="1">
              <a:off x="7943363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2FA1D2C-22B4-1049-9DAA-BF3B04A58277}"/>
                </a:ext>
              </a:extLst>
            </p:cNvPr>
            <p:cNvCxnSpPr>
              <a:cxnSpLocks/>
            </p:cNvCxnSpPr>
            <p:nvPr/>
          </p:nvCxnSpPr>
          <p:spPr>
            <a:xfrm>
              <a:off x="7939479" y="1480803"/>
              <a:ext cx="49072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D1B7F5EE-7AC6-F44E-9A1E-888251C89241}"/>
                </a:ext>
              </a:extLst>
            </p:cNvPr>
            <p:cNvCxnSpPr/>
            <p:nvPr/>
          </p:nvCxnSpPr>
          <p:spPr>
            <a:xfrm flipV="1">
              <a:off x="8426979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E00FD1E-14BA-904F-A212-2A4BC42DD4C0}"/>
                </a:ext>
              </a:extLst>
            </p:cNvPr>
            <p:cNvSpPr txBox="1"/>
            <p:nvPr/>
          </p:nvSpPr>
          <p:spPr>
            <a:xfrm>
              <a:off x="7978135" y="1217410"/>
              <a:ext cx="408709" cy="405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</a:t>
              </a:r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E92608F8-6836-7246-A513-1A95E58322A1}"/>
              </a:ext>
            </a:extLst>
          </p:cNvPr>
          <p:cNvGrpSpPr/>
          <p:nvPr/>
        </p:nvGrpSpPr>
        <p:grpSpPr>
          <a:xfrm>
            <a:off x="9110506" y="1252994"/>
            <a:ext cx="942869" cy="338554"/>
            <a:chOff x="7939479" y="1217410"/>
            <a:chExt cx="490727" cy="405150"/>
          </a:xfrm>
        </p:grpSpPr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310AD15-8D63-FB4A-B8AD-0428B347B1D2}"/>
                </a:ext>
              </a:extLst>
            </p:cNvPr>
            <p:cNvCxnSpPr/>
            <p:nvPr/>
          </p:nvCxnSpPr>
          <p:spPr>
            <a:xfrm flipV="1">
              <a:off x="7943363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7C5C425F-7928-214C-B696-2FB9F1EFFD00}"/>
                </a:ext>
              </a:extLst>
            </p:cNvPr>
            <p:cNvCxnSpPr>
              <a:cxnSpLocks/>
            </p:cNvCxnSpPr>
            <p:nvPr/>
          </p:nvCxnSpPr>
          <p:spPr>
            <a:xfrm>
              <a:off x="7939479" y="1480803"/>
              <a:ext cx="49072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25798AB2-C98D-4E41-8253-17812D2F0D5F}"/>
                </a:ext>
              </a:extLst>
            </p:cNvPr>
            <p:cNvCxnSpPr/>
            <p:nvPr/>
          </p:nvCxnSpPr>
          <p:spPr>
            <a:xfrm flipV="1">
              <a:off x="8426979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B4166521-DF55-1E45-B94B-48239CD65EFB}"/>
                </a:ext>
              </a:extLst>
            </p:cNvPr>
            <p:cNvSpPr txBox="1"/>
            <p:nvPr/>
          </p:nvSpPr>
          <p:spPr>
            <a:xfrm>
              <a:off x="7978135" y="1217410"/>
              <a:ext cx="408709" cy="405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</a:t>
              </a:r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D54F1AF-FB82-DA4A-8369-F98D9C438B5C}"/>
              </a:ext>
            </a:extLst>
          </p:cNvPr>
          <p:cNvGrpSpPr/>
          <p:nvPr/>
        </p:nvGrpSpPr>
        <p:grpSpPr>
          <a:xfrm>
            <a:off x="9587044" y="5193281"/>
            <a:ext cx="497216" cy="338554"/>
            <a:chOff x="7939479" y="1217410"/>
            <a:chExt cx="490727" cy="405149"/>
          </a:xfrm>
        </p:grpSpPr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5D799CEE-07F7-4E42-862B-24DA9318D472}"/>
                </a:ext>
              </a:extLst>
            </p:cNvPr>
            <p:cNvCxnSpPr/>
            <p:nvPr/>
          </p:nvCxnSpPr>
          <p:spPr>
            <a:xfrm flipV="1">
              <a:off x="7943363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F7F68C8D-41E3-B54C-9ECA-FFEF9E2A6AEA}"/>
                </a:ext>
              </a:extLst>
            </p:cNvPr>
            <p:cNvCxnSpPr>
              <a:cxnSpLocks/>
            </p:cNvCxnSpPr>
            <p:nvPr/>
          </p:nvCxnSpPr>
          <p:spPr>
            <a:xfrm>
              <a:off x="7939479" y="1480803"/>
              <a:ext cx="49072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BBF9E29E-D246-AF43-B067-10B9151353ED}"/>
                </a:ext>
              </a:extLst>
            </p:cNvPr>
            <p:cNvCxnSpPr/>
            <p:nvPr/>
          </p:nvCxnSpPr>
          <p:spPr>
            <a:xfrm flipV="1">
              <a:off x="8426979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32B3BA41-2A81-E447-91DC-E5906E77B86B}"/>
                </a:ext>
              </a:extLst>
            </p:cNvPr>
            <p:cNvSpPr txBox="1"/>
            <p:nvPr/>
          </p:nvSpPr>
          <p:spPr>
            <a:xfrm>
              <a:off x="7978135" y="1217410"/>
              <a:ext cx="408709" cy="405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67CB7C2F-51A3-6148-AA61-94CB6F7460B6}"/>
              </a:ext>
            </a:extLst>
          </p:cNvPr>
          <p:cNvGrpSpPr/>
          <p:nvPr/>
        </p:nvGrpSpPr>
        <p:grpSpPr>
          <a:xfrm>
            <a:off x="8635636" y="5211833"/>
            <a:ext cx="497216" cy="338554"/>
            <a:chOff x="7939479" y="1217410"/>
            <a:chExt cx="490727" cy="405149"/>
          </a:xfrm>
        </p:grpSpPr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1F819598-4458-DA4A-B38A-CA8AADE81D8B}"/>
                </a:ext>
              </a:extLst>
            </p:cNvPr>
            <p:cNvCxnSpPr/>
            <p:nvPr/>
          </p:nvCxnSpPr>
          <p:spPr>
            <a:xfrm flipV="1">
              <a:off x="7943363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53E1C0F-6555-7444-B290-EA4D3E30806F}"/>
                </a:ext>
              </a:extLst>
            </p:cNvPr>
            <p:cNvCxnSpPr>
              <a:cxnSpLocks/>
            </p:cNvCxnSpPr>
            <p:nvPr/>
          </p:nvCxnSpPr>
          <p:spPr>
            <a:xfrm>
              <a:off x="7939479" y="1480803"/>
              <a:ext cx="49072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EF25E85-A1BA-4C4C-BC11-836657C8AE3A}"/>
                </a:ext>
              </a:extLst>
            </p:cNvPr>
            <p:cNvCxnSpPr/>
            <p:nvPr/>
          </p:nvCxnSpPr>
          <p:spPr>
            <a:xfrm flipV="1">
              <a:off x="8426979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355B49CF-131F-704F-93B6-DBF7823148C7}"/>
                </a:ext>
              </a:extLst>
            </p:cNvPr>
            <p:cNvSpPr txBox="1"/>
            <p:nvPr/>
          </p:nvSpPr>
          <p:spPr>
            <a:xfrm>
              <a:off x="7978135" y="1217410"/>
              <a:ext cx="408709" cy="405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</a:t>
              </a:r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24B3C343-CEB1-D344-9640-1CC616428439}"/>
              </a:ext>
            </a:extLst>
          </p:cNvPr>
          <p:cNvGrpSpPr/>
          <p:nvPr/>
        </p:nvGrpSpPr>
        <p:grpSpPr>
          <a:xfrm>
            <a:off x="9134663" y="5057634"/>
            <a:ext cx="942869" cy="338554"/>
            <a:chOff x="7939479" y="1217410"/>
            <a:chExt cx="490727" cy="405149"/>
          </a:xfrm>
        </p:grpSpPr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E115050A-CAFD-F24E-B574-B577DA7ADEF0}"/>
                </a:ext>
              </a:extLst>
            </p:cNvPr>
            <p:cNvCxnSpPr/>
            <p:nvPr/>
          </p:nvCxnSpPr>
          <p:spPr>
            <a:xfrm flipV="1">
              <a:off x="7943363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82EA3DA-BB68-0744-B59A-B0FE90BC1D71}"/>
                </a:ext>
              </a:extLst>
            </p:cNvPr>
            <p:cNvCxnSpPr>
              <a:cxnSpLocks/>
            </p:cNvCxnSpPr>
            <p:nvPr/>
          </p:nvCxnSpPr>
          <p:spPr>
            <a:xfrm>
              <a:off x="7939479" y="1480803"/>
              <a:ext cx="49072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4622ECE1-18BC-7A41-879A-1ED688C70E0C}"/>
                </a:ext>
              </a:extLst>
            </p:cNvPr>
            <p:cNvCxnSpPr/>
            <p:nvPr/>
          </p:nvCxnSpPr>
          <p:spPr>
            <a:xfrm flipV="1">
              <a:off x="8426979" y="1480803"/>
              <a:ext cx="0" cy="69669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EFE98C22-28C8-8046-883F-8B6F00103C9E}"/>
                </a:ext>
              </a:extLst>
            </p:cNvPr>
            <p:cNvSpPr txBox="1"/>
            <p:nvPr/>
          </p:nvSpPr>
          <p:spPr>
            <a:xfrm>
              <a:off x="7978135" y="1217410"/>
              <a:ext cx="408709" cy="405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956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57AB4C2A-94B1-0B4E-8D21-DBB3DE9240E8}"/>
              </a:ext>
            </a:extLst>
          </p:cNvPr>
          <p:cNvSpPr/>
          <p:nvPr/>
        </p:nvSpPr>
        <p:spPr>
          <a:xfrm>
            <a:off x="0" y="913743"/>
            <a:ext cx="11701669" cy="10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DF778-B535-634A-97F4-5B64A623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6" y="-244393"/>
            <a:ext cx="10972800" cy="924807"/>
          </a:xfrm>
        </p:spPr>
        <p:txBody>
          <a:bodyPr/>
          <a:lstStyle/>
          <a:p>
            <a:r>
              <a:rPr lang="en-US" dirty="0"/>
              <a:t>Figure 5 – Epileptogenic zone localization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72C50-BD5F-984B-9305-0889F7FC51E3}"/>
              </a:ext>
            </a:extLst>
          </p:cNvPr>
          <p:cNvSpPr/>
          <p:nvPr/>
        </p:nvSpPr>
        <p:spPr>
          <a:xfrm>
            <a:off x="582154" y="6250570"/>
            <a:ext cx="2439671" cy="592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4AA37-8FD5-4842-947C-FC238AE3F4E6}"/>
              </a:ext>
            </a:extLst>
          </p:cNvPr>
          <p:cNvSpPr txBox="1"/>
          <p:nvPr/>
        </p:nvSpPr>
        <p:spPr>
          <a:xfrm>
            <a:off x="277718" y="726068"/>
            <a:ext cx="419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C2B08-9AB3-D24A-B361-43DBE2EC8F9D}"/>
              </a:ext>
            </a:extLst>
          </p:cNvPr>
          <p:cNvSpPr txBox="1"/>
          <p:nvPr/>
        </p:nvSpPr>
        <p:spPr>
          <a:xfrm>
            <a:off x="5455430" y="726068"/>
            <a:ext cx="419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884443-6C1B-A24F-9284-2BDF468CAA5C}"/>
              </a:ext>
            </a:extLst>
          </p:cNvPr>
          <p:cNvSpPr txBox="1"/>
          <p:nvPr/>
        </p:nvSpPr>
        <p:spPr>
          <a:xfrm>
            <a:off x="6685248" y="726069"/>
            <a:ext cx="1674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Node Strength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9FEBECB-BB7B-9646-BA2E-F6F8838A837F}"/>
              </a:ext>
            </a:extLst>
          </p:cNvPr>
          <p:cNvSpPr txBox="1"/>
          <p:nvPr/>
        </p:nvSpPr>
        <p:spPr>
          <a:xfrm>
            <a:off x="6193581" y="3746945"/>
            <a:ext cx="249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Betweenness Centrality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4F585E-0A15-2746-860C-A00B7A9C8371}"/>
              </a:ext>
            </a:extLst>
          </p:cNvPr>
          <p:cNvSpPr txBox="1"/>
          <p:nvPr/>
        </p:nvSpPr>
        <p:spPr>
          <a:xfrm rot="16200000">
            <a:off x="4645086" y="2145572"/>
            <a:ext cx="185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Dice Score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666B1A-F2EE-184A-9586-12192F74CA66}"/>
              </a:ext>
            </a:extLst>
          </p:cNvPr>
          <p:cNvSpPr txBox="1"/>
          <p:nvPr/>
        </p:nvSpPr>
        <p:spPr>
          <a:xfrm rot="16200000">
            <a:off x="4641457" y="5062141"/>
            <a:ext cx="185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Dice Score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D4197B3-EDAC-0344-85F9-C77E792052E6}"/>
              </a:ext>
            </a:extLst>
          </p:cNvPr>
          <p:cNvGrpSpPr/>
          <p:nvPr/>
        </p:nvGrpSpPr>
        <p:grpSpPr>
          <a:xfrm>
            <a:off x="764844" y="1427721"/>
            <a:ext cx="1340573" cy="1559537"/>
            <a:chOff x="3172644" y="884160"/>
            <a:chExt cx="1005430" cy="1169653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5EE3DDE-C1C2-354C-B23E-665EDA500066}"/>
                </a:ext>
              </a:extLst>
            </p:cNvPr>
            <p:cNvSpPr/>
            <p:nvPr/>
          </p:nvSpPr>
          <p:spPr>
            <a:xfrm>
              <a:off x="3691807" y="1705495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4F7990B-4204-6B43-B2A4-CDBB5265BBE7}"/>
                </a:ext>
              </a:extLst>
            </p:cNvPr>
            <p:cNvSpPr/>
            <p:nvPr/>
          </p:nvSpPr>
          <p:spPr>
            <a:xfrm>
              <a:off x="3812840" y="1062203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3FA82AB-862D-4E40-820E-B61756231377}"/>
                </a:ext>
              </a:extLst>
            </p:cNvPr>
            <p:cNvSpPr/>
            <p:nvPr/>
          </p:nvSpPr>
          <p:spPr>
            <a:xfrm>
              <a:off x="3711278" y="1940296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A9BA5ED3-108B-A24E-8FD6-16A71A8FBE2F}"/>
                </a:ext>
              </a:extLst>
            </p:cNvPr>
            <p:cNvSpPr/>
            <p:nvPr/>
          </p:nvSpPr>
          <p:spPr>
            <a:xfrm>
              <a:off x="3942743" y="1203681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73C3079-97B8-E849-9997-951EA89A99DF}"/>
                </a:ext>
              </a:extLst>
            </p:cNvPr>
            <p:cNvSpPr/>
            <p:nvPr/>
          </p:nvSpPr>
          <p:spPr>
            <a:xfrm>
              <a:off x="3942743" y="924897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990FEA8-FC06-2D4F-875F-A920F8E15AAF}"/>
                </a:ext>
              </a:extLst>
            </p:cNvPr>
            <p:cNvSpPr/>
            <p:nvPr/>
          </p:nvSpPr>
          <p:spPr>
            <a:xfrm>
              <a:off x="4075332" y="1062203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AB8D2B8-F17E-024F-AF9E-ABF56E7D7CC0}"/>
                </a:ext>
              </a:extLst>
            </p:cNvPr>
            <p:cNvSpPr/>
            <p:nvPr/>
          </p:nvSpPr>
          <p:spPr>
            <a:xfrm>
              <a:off x="3515706" y="1786644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0C37E9E-B8D1-FF40-98BA-FDB7BF94B45A}"/>
                </a:ext>
              </a:extLst>
            </p:cNvPr>
            <p:cNvCxnSpPr>
              <a:cxnSpLocks/>
            </p:cNvCxnSpPr>
            <p:nvPr/>
          </p:nvCxnSpPr>
          <p:spPr>
            <a:xfrm>
              <a:off x="3613743" y="1883537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6565EC6-ADB6-4B46-80BF-A71403EB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643" y="1784310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446A9959-88EA-CE46-BE81-1B641867B9B9}"/>
                </a:ext>
              </a:extLst>
            </p:cNvPr>
            <p:cNvCxnSpPr>
              <a:cxnSpLocks/>
              <a:endCxn id="187" idx="4"/>
            </p:cNvCxnSpPr>
            <p:nvPr/>
          </p:nvCxnSpPr>
          <p:spPr>
            <a:xfrm flipH="1" flipV="1">
              <a:off x="3743178" y="1819012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45F6303-F2E1-2A47-B802-99CBF37379A1}"/>
                </a:ext>
              </a:extLst>
            </p:cNvPr>
            <p:cNvSpPr/>
            <p:nvPr/>
          </p:nvSpPr>
          <p:spPr>
            <a:xfrm>
              <a:off x="3348745" y="884160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465618A-88D4-B344-9A8A-D23073AE9173}"/>
                </a:ext>
              </a:extLst>
            </p:cNvPr>
            <p:cNvSpPr/>
            <p:nvPr/>
          </p:nvSpPr>
          <p:spPr>
            <a:xfrm>
              <a:off x="3368216" y="1118961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A8FF5B74-1F8F-824D-BEF3-1FA98BC168C2}"/>
                </a:ext>
              </a:extLst>
            </p:cNvPr>
            <p:cNvSpPr/>
            <p:nvPr/>
          </p:nvSpPr>
          <p:spPr>
            <a:xfrm>
              <a:off x="3172644" y="965309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C1CC7E-45C7-6449-A66E-5D9747D6DFA4}"/>
                </a:ext>
              </a:extLst>
            </p:cNvPr>
            <p:cNvCxnSpPr>
              <a:cxnSpLocks/>
            </p:cNvCxnSpPr>
            <p:nvPr/>
          </p:nvCxnSpPr>
          <p:spPr>
            <a:xfrm>
              <a:off x="3270681" y="1062202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72B2882-49FC-424E-A6B0-DE4CD7ACA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581" y="962975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55759608-087B-2847-919A-CB0D11727D70}"/>
                </a:ext>
              </a:extLst>
            </p:cNvPr>
            <p:cNvCxnSpPr>
              <a:cxnSpLocks/>
              <a:endCxn id="197" idx="4"/>
            </p:cNvCxnSpPr>
            <p:nvPr/>
          </p:nvCxnSpPr>
          <p:spPr>
            <a:xfrm flipH="1" flipV="1">
              <a:off x="3400116" y="997677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99ABB75-6B7E-244A-A606-0E0536DEF5F7}"/>
                </a:ext>
              </a:extLst>
            </p:cNvPr>
            <p:cNvCxnSpPr>
              <a:cxnSpLocks/>
              <a:stCxn id="188" idx="7"/>
            </p:cNvCxnSpPr>
            <p:nvPr/>
          </p:nvCxnSpPr>
          <p:spPr>
            <a:xfrm flipV="1">
              <a:off x="3900536" y="1029533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13110C6-9525-AD4E-B3FF-D9C48140D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4174" y="1165873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CA803BD-2068-0945-8AD9-A850314AF867}"/>
                </a:ext>
              </a:extLst>
            </p:cNvPr>
            <p:cNvCxnSpPr>
              <a:cxnSpLocks/>
            </p:cNvCxnSpPr>
            <p:nvPr/>
          </p:nvCxnSpPr>
          <p:spPr>
            <a:xfrm>
              <a:off x="4022160" y="1013119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71115F7-2E4B-A44B-9CCE-4D9DDFE7A778}"/>
                </a:ext>
              </a:extLst>
            </p:cNvPr>
            <p:cNvCxnSpPr>
              <a:cxnSpLocks/>
            </p:cNvCxnSpPr>
            <p:nvPr/>
          </p:nvCxnSpPr>
          <p:spPr>
            <a:xfrm>
              <a:off x="3889655" y="1153400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6DF3C6FC-E531-994C-82E0-64B09A86EB9F}"/>
                </a:ext>
              </a:extLst>
            </p:cNvPr>
            <p:cNvSpPr/>
            <p:nvPr/>
          </p:nvSpPr>
          <p:spPr>
            <a:xfrm>
              <a:off x="3644143" y="1378005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A1BCB48-306A-9444-8699-11028B52410F}"/>
                </a:ext>
              </a:extLst>
            </p:cNvPr>
            <p:cNvCxnSpPr>
              <a:cxnSpLocks/>
              <a:endCxn id="207" idx="1"/>
            </p:cNvCxnSpPr>
            <p:nvPr/>
          </p:nvCxnSpPr>
          <p:spPr>
            <a:xfrm>
              <a:off x="3442578" y="1207465"/>
              <a:ext cx="216611" cy="1871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0251DDF-68B3-8944-8973-8E589D5CFD3B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 flipH="1">
              <a:off x="3728883" y="1260440"/>
              <a:ext cx="213860" cy="151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F153A96-937B-5C41-B1B7-549F2551DBCD}"/>
                </a:ext>
              </a:extLst>
            </p:cNvPr>
            <p:cNvCxnSpPr>
              <a:cxnSpLocks/>
              <a:stCxn id="187" idx="0"/>
              <a:endCxn id="207" idx="4"/>
            </p:cNvCxnSpPr>
            <p:nvPr/>
          </p:nvCxnSpPr>
          <p:spPr>
            <a:xfrm flipH="1" flipV="1">
              <a:off x="3695514" y="1491522"/>
              <a:ext cx="47664" cy="2139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A2887BE-50BB-B745-B177-2B134ED06B3E}"/>
                </a:ext>
              </a:extLst>
            </p:cNvPr>
            <p:cNvCxnSpPr>
              <a:cxnSpLocks/>
              <a:stCxn id="197" idx="6"/>
            </p:cNvCxnSpPr>
            <p:nvPr/>
          </p:nvCxnSpPr>
          <p:spPr>
            <a:xfrm>
              <a:off x="3451487" y="940919"/>
              <a:ext cx="489570" cy="38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577A9AB-294B-3249-8252-56A3825BF7F7}"/>
              </a:ext>
            </a:extLst>
          </p:cNvPr>
          <p:cNvGrpSpPr/>
          <p:nvPr/>
        </p:nvGrpSpPr>
        <p:grpSpPr>
          <a:xfrm>
            <a:off x="2958788" y="4523160"/>
            <a:ext cx="1890381" cy="2013779"/>
            <a:chOff x="2536427" y="3149644"/>
            <a:chExt cx="1417786" cy="1510334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3DA637A-975D-084F-8463-43BE4DA5F195}"/>
                </a:ext>
              </a:extLst>
            </p:cNvPr>
            <p:cNvSpPr/>
            <p:nvPr/>
          </p:nvSpPr>
          <p:spPr>
            <a:xfrm>
              <a:off x="3467946" y="4311660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E528B6E3-BCBE-2445-890F-998B442835A0}"/>
                </a:ext>
              </a:extLst>
            </p:cNvPr>
            <p:cNvSpPr/>
            <p:nvPr/>
          </p:nvSpPr>
          <p:spPr>
            <a:xfrm>
              <a:off x="3588979" y="3668368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B4F0F8D7-7778-9644-90DC-75DA53DF82E7}"/>
                </a:ext>
              </a:extLst>
            </p:cNvPr>
            <p:cNvSpPr/>
            <p:nvPr/>
          </p:nvSpPr>
          <p:spPr>
            <a:xfrm>
              <a:off x="3487417" y="4546461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50C3F3D-504C-934E-9D76-574CDE6505DA}"/>
                </a:ext>
              </a:extLst>
            </p:cNvPr>
            <p:cNvSpPr/>
            <p:nvPr/>
          </p:nvSpPr>
          <p:spPr>
            <a:xfrm>
              <a:off x="3718882" y="3809846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BA926C2-709D-4545-88D9-E12770681847}"/>
                </a:ext>
              </a:extLst>
            </p:cNvPr>
            <p:cNvSpPr/>
            <p:nvPr/>
          </p:nvSpPr>
          <p:spPr>
            <a:xfrm>
              <a:off x="3851471" y="3668368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83740CC5-88AC-2246-87FB-9B3D4012A854}"/>
                </a:ext>
              </a:extLst>
            </p:cNvPr>
            <p:cNvSpPr/>
            <p:nvPr/>
          </p:nvSpPr>
          <p:spPr>
            <a:xfrm>
              <a:off x="3291845" y="4392809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BD1FE56-58D2-7146-A2D7-154A1302DE0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882" y="4489702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6D514C7D-5979-3546-85F2-6DEC645A7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8782" y="4390475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4631D36F-CF7A-F448-8B70-2B77FC4FBA7D}"/>
                </a:ext>
              </a:extLst>
            </p:cNvPr>
            <p:cNvCxnSpPr>
              <a:cxnSpLocks/>
              <a:endCxn id="242" idx="4"/>
            </p:cNvCxnSpPr>
            <p:nvPr/>
          </p:nvCxnSpPr>
          <p:spPr>
            <a:xfrm flipH="1" flipV="1">
              <a:off x="3519317" y="4425177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3409FAFF-A4D0-6D45-A142-4A3C49FDE090}"/>
                </a:ext>
              </a:extLst>
            </p:cNvPr>
            <p:cNvSpPr/>
            <p:nvPr/>
          </p:nvSpPr>
          <p:spPr>
            <a:xfrm>
              <a:off x="3144355" y="3725126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FEB822F9-0256-BE4F-8F7E-3986A90DEEF3}"/>
                </a:ext>
              </a:extLst>
            </p:cNvPr>
            <p:cNvSpPr/>
            <p:nvPr/>
          </p:nvSpPr>
          <p:spPr>
            <a:xfrm>
              <a:off x="2948783" y="3571474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993BA6B-42DB-C342-941E-595E2C1C37FC}"/>
                </a:ext>
              </a:extLst>
            </p:cNvPr>
            <p:cNvCxnSpPr>
              <a:cxnSpLocks/>
            </p:cNvCxnSpPr>
            <p:nvPr/>
          </p:nvCxnSpPr>
          <p:spPr>
            <a:xfrm>
              <a:off x="3046820" y="3668367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277DA0C9-97EB-B94A-B090-9E0C21ED8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5720" y="3569140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5F9EBA2-267B-4842-AED1-1B1E63F25E48}"/>
                </a:ext>
              </a:extLst>
            </p:cNvPr>
            <p:cNvCxnSpPr>
              <a:cxnSpLocks/>
              <a:endCxn id="252" idx="4"/>
            </p:cNvCxnSpPr>
            <p:nvPr/>
          </p:nvCxnSpPr>
          <p:spPr>
            <a:xfrm flipH="1" flipV="1">
              <a:off x="3176255" y="3603842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BA60F9A-EC86-0443-936D-8E488A37BF6F}"/>
                </a:ext>
              </a:extLst>
            </p:cNvPr>
            <p:cNvCxnSpPr>
              <a:cxnSpLocks/>
              <a:stCxn id="243" idx="7"/>
            </p:cNvCxnSpPr>
            <p:nvPr/>
          </p:nvCxnSpPr>
          <p:spPr>
            <a:xfrm flipV="1">
              <a:off x="3676675" y="3635698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FD432CE-0A4D-C14A-8840-548091EEC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0313" y="3772038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4C19132-28E8-3F4E-964A-FEB87C411304}"/>
                </a:ext>
              </a:extLst>
            </p:cNvPr>
            <p:cNvCxnSpPr>
              <a:cxnSpLocks/>
            </p:cNvCxnSpPr>
            <p:nvPr/>
          </p:nvCxnSpPr>
          <p:spPr>
            <a:xfrm>
              <a:off x="3798299" y="3619284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B16B783-D61A-E94E-AFBE-8EF687CEA6E3}"/>
                </a:ext>
              </a:extLst>
            </p:cNvPr>
            <p:cNvCxnSpPr>
              <a:cxnSpLocks/>
            </p:cNvCxnSpPr>
            <p:nvPr/>
          </p:nvCxnSpPr>
          <p:spPr>
            <a:xfrm>
              <a:off x="3665794" y="3759565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90A927B5-B774-FC49-96DE-71F8BA7732BB}"/>
                </a:ext>
              </a:extLst>
            </p:cNvPr>
            <p:cNvSpPr/>
            <p:nvPr/>
          </p:nvSpPr>
          <p:spPr>
            <a:xfrm>
              <a:off x="3420282" y="3984170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F0BAB45-8A05-C84A-AA27-E83D8780ADFB}"/>
                </a:ext>
              </a:extLst>
            </p:cNvPr>
            <p:cNvCxnSpPr>
              <a:cxnSpLocks/>
              <a:stCxn id="245" idx="2"/>
            </p:cNvCxnSpPr>
            <p:nvPr/>
          </p:nvCxnSpPr>
          <p:spPr>
            <a:xfrm flipH="1">
              <a:off x="3505022" y="3866605"/>
              <a:ext cx="213860" cy="151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BEC2766-5407-7745-B717-A8DF6A24616A}"/>
                </a:ext>
              </a:extLst>
            </p:cNvPr>
            <p:cNvCxnSpPr>
              <a:cxnSpLocks/>
              <a:stCxn id="242" idx="0"/>
              <a:endCxn id="262" idx="4"/>
            </p:cNvCxnSpPr>
            <p:nvPr/>
          </p:nvCxnSpPr>
          <p:spPr>
            <a:xfrm flipH="1" flipV="1">
              <a:off x="3471653" y="4097687"/>
              <a:ext cx="47664" cy="2139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Arc 266">
              <a:extLst>
                <a:ext uri="{FF2B5EF4-FFF2-40B4-BE49-F238E27FC236}">
                  <a16:creationId xmlns:a16="http://schemas.microsoft.com/office/drawing/2014/main" id="{358BC56F-AE23-C14F-A91C-CB66514AA08E}"/>
                </a:ext>
              </a:extLst>
            </p:cNvPr>
            <p:cNvSpPr/>
            <p:nvPr/>
          </p:nvSpPr>
          <p:spPr>
            <a:xfrm rot="3980752">
              <a:off x="2536427" y="3149644"/>
              <a:ext cx="914400" cy="914400"/>
            </a:xfrm>
            <a:prstGeom prst="arc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8F88113B-2E3D-D644-B3F9-F33D1052B6E7}"/>
                </a:ext>
              </a:extLst>
            </p:cNvPr>
            <p:cNvSpPr/>
            <p:nvPr/>
          </p:nvSpPr>
          <p:spPr>
            <a:xfrm>
              <a:off x="3718882" y="3531062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D9FA231-DA0D-074C-AA4E-D2302439E4E6}"/>
                </a:ext>
              </a:extLst>
            </p:cNvPr>
            <p:cNvSpPr/>
            <p:nvPr/>
          </p:nvSpPr>
          <p:spPr>
            <a:xfrm>
              <a:off x="3124884" y="3490325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68" name="TextBox 267">
            <a:extLst>
              <a:ext uri="{FF2B5EF4-FFF2-40B4-BE49-F238E27FC236}">
                <a16:creationId xmlns:a16="http://schemas.microsoft.com/office/drawing/2014/main" id="{26D26FC3-504A-9D4A-801F-6529666F7E68}"/>
              </a:ext>
            </a:extLst>
          </p:cNvPr>
          <p:cNvSpPr txBox="1"/>
          <p:nvPr/>
        </p:nvSpPr>
        <p:spPr>
          <a:xfrm>
            <a:off x="868366" y="902047"/>
            <a:ext cx="136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Select node </a:t>
            </a:r>
            <a:r>
              <a:rPr lang="en-US" sz="1600" i="1" dirty="0"/>
              <a:t>i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8982D67-39BE-6446-A10B-F6B96911F9F9}"/>
              </a:ext>
            </a:extLst>
          </p:cNvPr>
          <p:cNvGrpSpPr/>
          <p:nvPr/>
        </p:nvGrpSpPr>
        <p:grpSpPr>
          <a:xfrm>
            <a:off x="3279810" y="1469730"/>
            <a:ext cx="1340573" cy="1559537"/>
            <a:chOff x="3172644" y="884160"/>
            <a:chExt cx="1005430" cy="1169653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6319727-5E4F-F04D-9F5E-2F16B453E8A3}"/>
                </a:ext>
              </a:extLst>
            </p:cNvPr>
            <p:cNvSpPr/>
            <p:nvPr/>
          </p:nvSpPr>
          <p:spPr>
            <a:xfrm>
              <a:off x="3691807" y="1705495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9BF6D302-A33C-D742-9E16-DCC156A0EA8D}"/>
                </a:ext>
              </a:extLst>
            </p:cNvPr>
            <p:cNvSpPr/>
            <p:nvPr/>
          </p:nvSpPr>
          <p:spPr>
            <a:xfrm>
              <a:off x="3812840" y="1062203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1CC1736-1814-7F4F-92BC-B2408B82182B}"/>
                </a:ext>
              </a:extLst>
            </p:cNvPr>
            <p:cNvSpPr/>
            <p:nvPr/>
          </p:nvSpPr>
          <p:spPr>
            <a:xfrm>
              <a:off x="3711278" y="1940296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42751BC4-15EC-504E-9A06-F209B6879A51}"/>
                </a:ext>
              </a:extLst>
            </p:cNvPr>
            <p:cNvSpPr/>
            <p:nvPr/>
          </p:nvSpPr>
          <p:spPr>
            <a:xfrm>
              <a:off x="3942743" y="1203681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C03B8AEB-6072-EE46-8178-BC030225DED3}"/>
                </a:ext>
              </a:extLst>
            </p:cNvPr>
            <p:cNvSpPr/>
            <p:nvPr/>
          </p:nvSpPr>
          <p:spPr>
            <a:xfrm>
              <a:off x="3942743" y="924897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3D8F9458-303D-7746-AB09-2BCCD8806F14}"/>
                </a:ext>
              </a:extLst>
            </p:cNvPr>
            <p:cNvSpPr/>
            <p:nvPr/>
          </p:nvSpPr>
          <p:spPr>
            <a:xfrm>
              <a:off x="4075332" y="1062203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0AA8D4B-3812-FE40-B11C-C6029987EF54}"/>
                </a:ext>
              </a:extLst>
            </p:cNvPr>
            <p:cNvSpPr/>
            <p:nvPr/>
          </p:nvSpPr>
          <p:spPr>
            <a:xfrm>
              <a:off x="3515706" y="1786644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A71D0034-C49A-DB47-9414-B950C0507908}"/>
                </a:ext>
              </a:extLst>
            </p:cNvPr>
            <p:cNvCxnSpPr>
              <a:cxnSpLocks/>
            </p:cNvCxnSpPr>
            <p:nvPr/>
          </p:nvCxnSpPr>
          <p:spPr>
            <a:xfrm>
              <a:off x="3613743" y="1883537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5600F22-5905-2F43-A787-D2A363F67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643" y="1784310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11B28A2-619A-BF4A-B7A2-336D5E3D40A5}"/>
                </a:ext>
              </a:extLst>
            </p:cNvPr>
            <p:cNvCxnSpPr>
              <a:cxnSpLocks/>
              <a:endCxn id="270" idx="4"/>
            </p:cNvCxnSpPr>
            <p:nvPr/>
          </p:nvCxnSpPr>
          <p:spPr>
            <a:xfrm flipH="1" flipV="1">
              <a:off x="3743178" y="1819012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70662C4-AE22-534D-841D-8833D48FE9FE}"/>
                </a:ext>
              </a:extLst>
            </p:cNvPr>
            <p:cNvSpPr/>
            <p:nvPr/>
          </p:nvSpPr>
          <p:spPr>
            <a:xfrm>
              <a:off x="3348745" y="884160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80835F4-300D-D14C-96F2-12A673186F60}"/>
                </a:ext>
              </a:extLst>
            </p:cNvPr>
            <p:cNvSpPr/>
            <p:nvPr/>
          </p:nvSpPr>
          <p:spPr>
            <a:xfrm>
              <a:off x="3368216" y="1118961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D0FAE018-88F2-C84F-B01D-DE2C77C0A56D}"/>
                </a:ext>
              </a:extLst>
            </p:cNvPr>
            <p:cNvSpPr/>
            <p:nvPr/>
          </p:nvSpPr>
          <p:spPr>
            <a:xfrm>
              <a:off x="3172644" y="965309"/>
              <a:ext cx="102742" cy="1135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C22BC8E-F136-6A45-9D84-7F355EECFD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0681" y="1062202"/>
              <a:ext cx="102240" cy="733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601EC26-454E-E841-A8B7-AFCA5C955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9581" y="962975"/>
              <a:ext cx="85422" cy="4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DEEB8CC-0A0D-174A-8250-46D5414C53CE}"/>
                </a:ext>
              </a:extLst>
            </p:cNvPr>
            <p:cNvCxnSpPr>
              <a:cxnSpLocks/>
              <a:endCxn id="280" idx="4"/>
            </p:cNvCxnSpPr>
            <p:nvPr/>
          </p:nvCxnSpPr>
          <p:spPr>
            <a:xfrm flipH="1" flipV="1">
              <a:off x="3400116" y="997677"/>
              <a:ext cx="19472" cy="133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EA0DF42D-A1DC-B24A-9F72-5BF7FC2C646B}"/>
                </a:ext>
              </a:extLst>
            </p:cNvPr>
            <p:cNvCxnSpPr>
              <a:cxnSpLocks/>
              <a:stCxn id="271" idx="7"/>
            </p:cNvCxnSpPr>
            <p:nvPr/>
          </p:nvCxnSpPr>
          <p:spPr>
            <a:xfrm flipV="1">
              <a:off x="3900536" y="1029533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7BD56EE0-AE29-E645-BED7-8CEF8715F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4174" y="1165873"/>
              <a:ext cx="57951" cy="4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5A47E2F-CF3F-A143-921C-F6D6B5F642A0}"/>
                </a:ext>
              </a:extLst>
            </p:cNvPr>
            <p:cNvCxnSpPr>
              <a:cxnSpLocks/>
            </p:cNvCxnSpPr>
            <p:nvPr/>
          </p:nvCxnSpPr>
          <p:spPr>
            <a:xfrm>
              <a:off x="4022160" y="1013119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44D41968-8BA4-C049-936B-28A1816DC39F}"/>
                </a:ext>
              </a:extLst>
            </p:cNvPr>
            <p:cNvCxnSpPr>
              <a:cxnSpLocks/>
            </p:cNvCxnSpPr>
            <p:nvPr/>
          </p:nvCxnSpPr>
          <p:spPr>
            <a:xfrm>
              <a:off x="3889655" y="1153400"/>
              <a:ext cx="68832" cy="719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A34E576D-8239-7149-A011-EB5759AD2D4B}"/>
                </a:ext>
              </a:extLst>
            </p:cNvPr>
            <p:cNvSpPr/>
            <p:nvPr/>
          </p:nvSpPr>
          <p:spPr>
            <a:xfrm>
              <a:off x="3644143" y="1378005"/>
              <a:ext cx="102742" cy="113517"/>
            </a:xfrm>
            <a:prstGeom prst="ellipse">
              <a:avLst/>
            </a:prstGeom>
            <a:solidFill>
              <a:srgbClr val="0020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0400008F-926E-0042-92BC-FB028836A6EA}"/>
                </a:ext>
              </a:extLst>
            </p:cNvPr>
            <p:cNvCxnSpPr>
              <a:cxnSpLocks/>
              <a:endCxn id="290" idx="1"/>
            </p:cNvCxnSpPr>
            <p:nvPr/>
          </p:nvCxnSpPr>
          <p:spPr>
            <a:xfrm>
              <a:off x="3442578" y="1207465"/>
              <a:ext cx="216611" cy="1871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485C475-F746-8C43-BE47-718FBDF11A14}"/>
                </a:ext>
              </a:extLst>
            </p:cNvPr>
            <p:cNvCxnSpPr>
              <a:cxnSpLocks/>
              <a:stCxn id="273" idx="2"/>
            </p:cNvCxnSpPr>
            <p:nvPr/>
          </p:nvCxnSpPr>
          <p:spPr>
            <a:xfrm flipH="1">
              <a:off x="3728883" y="1260440"/>
              <a:ext cx="213860" cy="151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EB651B8-24FC-034C-98F1-1339EA3D4F3A}"/>
                </a:ext>
              </a:extLst>
            </p:cNvPr>
            <p:cNvCxnSpPr>
              <a:cxnSpLocks/>
              <a:stCxn id="270" idx="0"/>
              <a:endCxn id="290" idx="4"/>
            </p:cNvCxnSpPr>
            <p:nvPr/>
          </p:nvCxnSpPr>
          <p:spPr>
            <a:xfrm flipH="1" flipV="1">
              <a:off x="3695514" y="1491522"/>
              <a:ext cx="47664" cy="2139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510936A7-8F3E-A04F-B409-83DF5DDAAC8F}"/>
                </a:ext>
              </a:extLst>
            </p:cNvPr>
            <p:cNvCxnSpPr>
              <a:cxnSpLocks/>
              <a:stCxn id="280" idx="6"/>
            </p:cNvCxnSpPr>
            <p:nvPr/>
          </p:nvCxnSpPr>
          <p:spPr>
            <a:xfrm>
              <a:off x="3451487" y="940919"/>
              <a:ext cx="489570" cy="38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40D714DC-C5FB-394F-B029-1335F273C687}"/>
              </a:ext>
            </a:extLst>
          </p:cNvPr>
          <p:cNvSpPr txBox="1"/>
          <p:nvPr/>
        </p:nvSpPr>
        <p:spPr>
          <a:xfrm>
            <a:off x="3088461" y="805386"/>
            <a:ext cx="179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 with n nearest nodes</a:t>
            </a:r>
            <a:endParaRPr lang="en-US" sz="1600" i="1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DA7D0C73-0F97-2947-A104-0DEF831B42FD}"/>
              </a:ext>
            </a:extLst>
          </p:cNvPr>
          <p:cNvSpPr txBox="1"/>
          <p:nvPr/>
        </p:nvSpPr>
        <p:spPr>
          <a:xfrm>
            <a:off x="3227176" y="4119171"/>
            <a:ext cx="163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Select resection zone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46113E9-632F-894E-A489-51F9C34EE70E}"/>
              </a:ext>
            </a:extLst>
          </p:cNvPr>
          <p:cNvCxnSpPr>
            <a:cxnSpLocks/>
          </p:cNvCxnSpPr>
          <p:nvPr/>
        </p:nvCxnSpPr>
        <p:spPr>
          <a:xfrm flipV="1">
            <a:off x="2371649" y="2108501"/>
            <a:ext cx="716812" cy="1604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0" name="Content Placeholder 6">
            <a:extLst>
              <a:ext uri="{FF2B5EF4-FFF2-40B4-BE49-F238E27FC236}">
                <a16:creationId xmlns:a16="http://schemas.microsoft.com/office/drawing/2014/main" id="{98161FC9-F74F-0441-BABC-D2E679E8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454" t="30902" r="45015" b="67085"/>
          <a:stretch/>
        </p:blipFill>
        <p:spPr>
          <a:xfrm>
            <a:off x="1078070" y="3441018"/>
            <a:ext cx="3327609" cy="268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2" name="Frame 301">
            <a:extLst>
              <a:ext uri="{FF2B5EF4-FFF2-40B4-BE49-F238E27FC236}">
                <a16:creationId xmlns:a16="http://schemas.microsoft.com/office/drawing/2014/main" id="{000A0559-0844-E84E-91D1-2ADF45E933D2}"/>
              </a:ext>
            </a:extLst>
          </p:cNvPr>
          <p:cNvSpPr/>
          <p:nvPr/>
        </p:nvSpPr>
        <p:spPr>
          <a:xfrm>
            <a:off x="1038861" y="3402473"/>
            <a:ext cx="946992" cy="361271"/>
          </a:xfrm>
          <a:prstGeom prst="fram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9059AB9-F517-B140-A290-B35324FA04FC}"/>
              </a:ext>
            </a:extLst>
          </p:cNvPr>
          <p:cNvSpPr txBox="1"/>
          <p:nvPr/>
        </p:nvSpPr>
        <p:spPr>
          <a:xfrm>
            <a:off x="733258" y="3039745"/>
            <a:ext cx="4070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Select max/min group-average metric value</a:t>
            </a:r>
            <a:endParaRPr lang="en-US" sz="1600" i="1" dirty="0"/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1EACFA66-5512-1545-90E7-4EC6EF97B751}"/>
              </a:ext>
            </a:extLst>
          </p:cNvPr>
          <p:cNvCxnSpPr>
            <a:cxnSpLocks/>
          </p:cNvCxnSpPr>
          <p:nvPr/>
        </p:nvCxnSpPr>
        <p:spPr>
          <a:xfrm flipH="1">
            <a:off x="4605197" y="3553015"/>
            <a:ext cx="516551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48E3ECD7-86C4-F34B-B877-ECA9C2BFC730}"/>
              </a:ext>
            </a:extLst>
          </p:cNvPr>
          <p:cNvCxnSpPr>
            <a:cxnSpLocks/>
          </p:cNvCxnSpPr>
          <p:nvPr/>
        </p:nvCxnSpPr>
        <p:spPr>
          <a:xfrm>
            <a:off x="5111531" y="2038151"/>
            <a:ext cx="0" cy="156204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AE10E13B-6278-5743-9E26-6C572B2CEAB1}"/>
              </a:ext>
            </a:extLst>
          </p:cNvPr>
          <p:cNvCxnSpPr>
            <a:cxnSpLocks/>
          </p:cNvCxnSpPr>
          <p:nvPr/>
        </p:nvCxnSpPr>
        <p:spPr>
          <a:xfrm>
            <a:off x="4706679" y="2050343"/>
            <a:ext cx="427832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AAC6E19A-52AD-BF49-AC30-C0E848435F87}"/>
              </a:ext>
            </a:extLst>
          </p:cNvPr>
          <p:cNvCxnSpPr>
            <a:cxnSpLocks/>
          </p:cNvCxnSpPr>
          <p:nvPr/>
        </p:nvCxnSpPr>
        <p:spPr>
          <a:xfrm flipH="1">
            <a:off x="2677469" y="5369531"/>
            <a:ext cx="519479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831C9FF-962A-6C4F-9BE4-C8EA5568BE89}"/>
              </a:ext>
            </a:extLst>
          </p:cNvPr>
          <p:cNvSpPr txBox="1"/>
          <p:nvPr/>
        </p:nvSpPr>
        <p:spPr>
          <a:xfrm>
            <a:off x="596329" y="4117322"/>
            <a:ext cx="163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Compute dice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9EB01304-90F4-A041-9BE8-BB91ADCC3506}"/>
                  </a:ext>
                </a:extLst>
              </p:cNvPr>
              <p:cNvSpPr txBox="1"/>
              <p:nvPr/>
            </p:nvSpPr>
            <p:spPr>
              <a:xfrm>
                <a:off x="499271" y="5055763"/>
                <a:ext cx="1973489" cy="678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1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133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2133" i="1">
                          <a:latin typeface="Cambria Math" panose="02040503050406030204" pitchFamily="18" charset="0"/>
                        </a:rPr>
                        <m:t>=0.66</m:t>
                      </m:r>
                    </m:oMath>
                  </m:oMathPara>
                </a14:m>
                <a:endParaRPr lang="en-US" sz="2133" dirty="0">
                  <a:latin typeface="+mj-lt"/>
                </a:endParaRPr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9EB01304-90F4-A041-9BE8-BB91ADCC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1" y="5055763"/>
                <a:ext cx="1973489" cy="678968"/>
              </a:xfrm>
              <a:prstGeom prst="rect">
                <a:avLst/>
              </a:prstGeom>
              <a:blipFill>
                <a:blip r:embed="rId3"/>
                <a:stretch>
                  <a:fillRect l="-1911" t="-5455" r="-1911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C32BDB32-089B-5C46-9F03-9DBDC5F1FA38}"/>
              </a:ext>
            </a:extLst>
          </p:cNvPr>
          <p:cNvCxnSpPr>
            <a:cxnSpLocks/>
          </p:cNvCxnSpPr>
          <p:nvPr/>
        </p:nvCxnSpPr>
        <p:spPr>
          <a:xfrm>
            <a:off x="4122496" y="3784447"/>
            <a:ext cx="0" cy="33287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C2E886A-8131-A94B-935A-5C9666B23DCB}"/>
              </a:ext>
            </a:extLst>
          </p:cNvPr>
          <p:cNvGrpSpPr/>
          <p:nvPr/>
        </p:nvGrpSpPr>
        <p:grpSpPr>
          <a:xfrm>
            <a:off x="5907782" y="1043458"/>
            <a:ext cx="3081951" cy="2588617"/>
            <a:chOff x="4884236" y="256476"/>
            <a:chExt cx="3100039" cy="2263697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768603C6-C1B6-4E41-804E-261DA2FD6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951" t="6522" r="9147" b="9906"/>
            <a:stretch/>
          </p:blipFill>
          <p:spPr>
            <a:xfrm>
              <a:off x="4884236" y="256476"/>
              <a:ext cx="3100039" cy="2263697"/>
            </a:xfrm>
            <a:prstGeom prst="rect">
              <a:avLst/>
            </a:prstGeom>
          </p:spPr>
        </p:pic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51DC78B-2739-9E48-82D3-261D613B1D67}"/>
                </a:ext>
              </a:extLst>
            </p:cNvPr>
            <p:cNvGrpSpPr/>
            <p:nvPr/>
          </p:nvGrpSpPr>
          <p:grpSpPr>
            <a:xfrm>
              <a:off x="5276370" y="702067"/>
              <a:ext cx="785393" cy="296059"/>
              <a:chOff x="7939479" y="1158871"/>
              <a:chExt cx="490727" cy="472393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39B9ED6E-ECFB-E04B-9168-641B4F78911E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AC577A88-55CC-F741-B021-D815724D5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9479" y="1480803"/>
                <a:ext cx="49072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2EE3199-A234-E04E-8011-6E48F62C7CAD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B4B45452-0A86-8A4F-A3FB-B8E5656F5134}"/>
                  </a:ext>
                </a:extLst>
              </p:cNvPr>
              <p:cNvSpPr txBox="1"/>
              <p:nvPr/>
            </p:nvSpPr>
            <p:spPr>
              <a:xfrm>
                <a:off x="7978135" y="1158871"/>
                <a:ext cx="408709" cy="472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**</a:t>
                </a: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E500462A-7D9B-E740-9284-EBB6DAD99F42}"/>
                </a:ext>
              </a:extLst>
            </p:cNvPr>
            <p:cNvGrpSpPr/>
            <p:nvPr/>
          </p:nvGrpSpPr>
          <p:grpSpPr>
            <a:xfrm>
              <a:off x="5253209" y="263507"/>
              <a:ext cx="1541392" cy="296059"/>
              <a:chOff x="7943363" y="1158871"/>
              <a:chExt cx="483637" cy="472393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2233F69B-45B2-2F40-8D86-5FAE0064E91F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BC5DCAF-5967-7D4A-8D80-F0B35A5C7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384" y="1480803"/>
                <a:ext cx="483616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8D0B29F-0679-EC43-B61E-6DE2547A9A64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DA89938E-BF47-AE40-8256-37742D054172}"/>
                  </a:ext>
                </a:extLst>
              </p:cNvPr>
              <p:cNvSpPr txBox="1"/>
              <p:nvPr/>
            </p:nvSpPr>
            <p:spPr>
              <a:xfrm>
                <a:off x="7978135" y="1158871"/>
                <a:ext cx="408709" cy="472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763D85E5-DD06-604B-AE63-D209496D1C33}"/>
                </a:ext>
              </a:extLst>
            </p:cNvPr>
            <p:cNvGrpSpPr/>
            <p:nvPr/>
          </p:nvGrpSpPr>
          <p:grpSpPr>
            <a:xfrm>
              <a:off x="6056105" y="591520"/>
              <a:ext cx="764699" cy="296059"/>
              <a:chOff x="7939479" y="1158871"/>
              <a:chExt cx="490727" cy="472393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12FED42-BD6C-A74A-B36C-C211F71D4F78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A91A2F1-5D52-B443-A216-3617460C60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9479" y="1480803"/>
                <a:ext cx="49072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8C781B6-734E-C847-A939-A052A964E514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AF32F693-CD01-A04A-B3EA-181A2722EB4A}"/>
                  </a:ext>
                </a:extLst>
              </p:cNvPr>
              <p:cNvSpPr txBox="1"/>
              <p:nvPr/>
            </p:nvSpPr>
            <p:spPr>
              <a:xfrm>
                <a:off x="7978135" y="1158871"/>
                <a:ext cx="408709" cy="472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22683BE5-3AC0-0F41-B3F8-9021B01AD6ED}"/>
                </a:ext>
              </a:extLst>
            </p:cNvPr>
            <p:cNvGrpSpPr/>
            <p:nvPr/>
          </p:nvGrpSpPr>
          <p:grpSpPr>
            <a:xfrm>
              <a:off x="6045997" y="445114"/>
              <a:ext cx="1514235" cy="296059"/>
              <a:chOff x="7942152" y="1158871"/>
              <a:chExt cx="484827" cy="472393"/>
            </a:xfrm>
          </p:grpSpPr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2FCC024-42E5-DD43-9B95-93E78B85CA3E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E0195465-005C-F144-A2C2-8276EED247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2152" y="1480803"/>
                <a:ext cx="484785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15DBB0D-8724-C841-998A-E9B985363207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10AA1F17-B21E-1F47-9410-505CF5B06130}"/>
                  </a:ext>
                </a:extLst>
              </p:cNvPr>
              <p:cNvSpPr txBox="1"/>
              <p:nvPr/>
            </p:nvSpPr>
            <p:spPr>
              <a:xfrm>
                <a:off x="7978135" y="1158871"/>
                <a:ext cx="408709" cy="472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***</a:t>
                </a:r>
              </a:p>
            </p:txBody>
          </p:sp>
        </p:grpSp>
      </p:grpSp>
      <p:sp>
        <p:nvSpPr>
          <p:cNvPr id="313" name="TextBox 312">
            <a:extLst>
              <a:ext uri="{FF2B5EF4-FFF2-40B4-BE49-F238E27FC236}">
                <a16:creationId xmlns:a16="http://schemas.microsoft.com/office/drawing/2014/main" id="{18038F82-2287-AE46-BA7C-B3572E7460F4}"/>
              </a:ext>
            </a:extLst>
          </p:cNvPr>
          <p:cNvSpPr txBox="1"/>
          <p:nvPr/>
        </p:nvSpPr>
        <p:spPr>
          <a:xfrm>
            <a:off x="7328659" y="3573277"/>
            <a:ext cx="103093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No WM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3506DB3B-914D-D74D-BFF9-01D0D1F00306}"/>
              </a:ext>
            </a:extLst>
          </p:cNvPr>
          <p:cNvSpPr txBox="1"/>
          <p:nvPr/>
        </p:nvSpPr>
        <p:spPr>
          <a:xfrm>
            <a:off x="8048339" y="3566859"/>
            <a:ext cx="103093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ROI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CFAC75C-8494-CE45-AC44-C4DB0E1AA378}"/>
              </a:ext>
            </a:extLst>
          </p:cNvPr>
          <p:cNvSpPr txBox="1"/>
          <p:nvPr/>
        </p:nvSpPr>
        <p:spPr>
          <a:xfrm>
            <a:off x="6540238" y="3554818"/>
            <a:ext cx="103093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Full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BBF77C9-B740-044F-A173-6985BDBFF88A}"/>
              </a:ext>
            </a:extLst>
          </p:cNvPr>
          <p:cNvSpPr txBox="1"/>
          <p:nvPr/>
        </p:nvSpPr>
        <p:spPr>
          <a:xfrm>
            <a:off x="5799263" y="3551619"/>
            <a:ext cx="103093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Full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1D8F25-D189-B146-AEA8-05BF179F477D}"/>
              </a:ext>
            </a:extLst>
          </p:cNvPr>
          <p:cNvGrpSpPr/>
          <p:nvPr/>
        </p:nvGrpSpPr>
        <p:grpSpPr>
          <a:xfrm>
            <a:off x="5545330" y="4058878"/>
            <a:ext cx="3533943" cy="2665393"/>
            <a:chOff x="4170372" y="3044158"/>
            <a:chExt cx="2639082" cy="199904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40B82D6-2F09-0848-BACD-6F8261CDD41E}"/>
                </a:ext>
              </a:extLst>
            </p:cNvPr>
            <p:cNvSpPr txBox="1"/>
            <p:nvPr/>
          </p:nvSpPr>
          <p:spPr>
            <a:xfrm>
              <a:off x="4335195" y="4487210"/>
              <a:ext cx="205997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74CDF60-ABC3-064E-AAA1-C65AC4FBFF8C}"/>
                </a:ext>
              </a:extLst>
            </p:cNvPr>
            <p:cNvSpPr txBox="1"/>
            <p:nvPr/>
          </p:nvSpPr>
          <p:spPr>
            <a:xfrm>
              <a:off x="4338704" y="3479269"/>
              <a:ext cx="205997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1974967-A784-4A41-B0C8-80302F65C412}"/>
                </a:ext>
              </a:extLst>
            </p:cNvPr>
            <p:cNvSpPr txBox="1"/>
            <p:nvPr/>
          </p:nvSpPr>
          <p:spPr>
            <a:xfrm>
              <a:off x="4185486" y="4291700"/>
              <a:ext cx="442562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0.2</a:t>
              </a:r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C24BEB26-1629-7641-A3B4-3FC212D0345C}"/>
                </a:ext>
              </a:extLst>
            </p:cNvPr>
            <p:cNvGrpSpPr/>
            <p:nvPr/>
          </p:nvGrpSpPr>
          <p:grpSpPr>
            <a:xfrm>
              <a:off x="4464086" y="3044158"/>
              <a:ext cx="2236889" cy="1830841"/>
              <a:chOff x="4861932" y="2553627"/>
              <a:chExt cx="3100039" cy="2286000"/>
            </a:xfrm>
          </p:grpSpPr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20ACEC04-B741-5D44-8CD3-E27FF7BDC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6828" t="6237" r="9269" b="10070"/>
              <a:stretch/>
            </p:blipFill>
            <p:spPr>
              <a:xfrm>
                <a:off x="4861932" y="2553627"/>
                <a:ext cx="3100039" cy="2286000"/>
              </a:xfrm>
              <a:prstGeom prst="rect">
                <a:avLst/>
              </a:prstGeom>
            </p:spPr>
          </p:pic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A6AD0AC6-28F1-9A45-BB07-015CD9DF3DC3}"/>
                  </a:ext>
                </a:extLst>
              </p:cNvPr>
              <p:cNvGrpSpPr/>
              <p:nvPr/>
            </p:nvGrpSpPr>
            <p:grpSpPr>
              <a:xfrm>
                <a:off x="5261795" y="2875846"/>
                <a:ext cx="1541884" cy="317040"/>
                <a:chOff x="7943363" y="1157311"/>
                <a:chExt cx="483791" cy="505871"/>
              </a:xfrm>
            </p:grpSpPr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CEA98CFA-4267-7744-AF66-DE21E5018924}"/>
                    </a:ext>
                  </a:extLst>
                </p:cNvPr>
                <p:cNvCxnSpPr/>
                <p:nvPr/>
              </p:nvCxnSpPr>
              <p:spPr>
                <a:xfrm flipV="1">
                  <a:off x="7943363" y="1480803"/>
                  <a:ext cx="0" cy="69669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983B059A-4334-BA48-B076-D86CC2366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44888" y="1480803"/>
                  <a:ext cx="482266" cy="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AC52EDA8-A9BF-A442-993A-EF3845A4C4E6}"/>
                    </a:ext>
                  </a:extLst>
                </p:cNvPr>
                <p:cNvCxnSpPr/>
                <p:nvPr/>
              </p:nvCxnSpPr>
              <p:spPr>
                <a:xfrm flipV="1">
                  <a:off x="8426979" y="1480803"/>
                  <a:ext cx="0" cy="69669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F1BF5C0D-1518-E345-B1DB-61E4285A6B4D}"/>
                    </a:ext>
                  </a:extLst>
                </p:cNvPr>
                <p:cNvSpPr txBox="1"/>
                <p:nvPr/>
              </p:nvSpPr>
              <p:spPr>
                <a:xfrm>
                  <a:off x="7978135" y="1157311"/>
                  <a:ext cx="408709" cy="505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*</a:t>
                  </a: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264A2BFB-E09B-E04D-A7AF-B8C19D524703}"/>
                  </a:ext>
                </a:extLst>
              </p:cNvPr>
              <p:cNvGrpSpPr/>
              <p:nvPr/>
            </p:nvGrpSpPr>
            <p:grpSpPr>
              <a:xfrm>
                <a:off x="5276371" y="2671870"/>
                <a:ext cx="2280116" cy="317040"/>
                <a:chOff x="7942578" y="1142130"/>
                <a:chExt cx="484401" cy="505871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1347FEFE-1A7A-E347-B351-79CE063668FE}"/>
                    </a:ext>
                  </a:extLst>
                </p:cNvPr>
                <p:cNvCxnSpPr/>
                <p:nvPr/>
              </p:nvCxnSpPr>
              <p:spPr>
                <a:xfrm flipV="1">
                  <a:off x="7943363" y="1480803"/>
                  <a:ext cx="0" cy="69669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FD642140-3235-2549-8EB7-AA60754CF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42578" y="1480803"/>
                  <a:ext cx="484401" cy="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80FA7995-B8D5-1D48-A666-7E986702D7E7}"/>
                    </a:ext>
                  </a:extLst>
                </p:cNvPr>
                <p:cNvCxnSpPr/>
                <p:nvPr/>
              </p:nvCxnSpPr>
              <p:spPr>
                <a:xfrm flipV="1">
                  <a:off x="8426979" y="1480803"/>
                  <a:ext cx="0" cy="69669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A999B545-9E10-9C4A-A3BA-A0EC7E8F2048}"/>
                    </a:ext>
                  </a:extLst>
                </p:cNvPr>
                <p:cNvSpPr txBox="1"/>
                <p:nvPr/>
              </p:nvSpPr>
              <p:spPr>
                <a:xfrm>
                  <a:off x="7978135" y="1142130"/>
                  <a:ext cx="408709" cy="505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*</a:t>
                  </a:r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FB430BC-1FE5-9549-A552-AC363E4DBD27}"/>
                  </a:ext>
                </a:extLst>
              </p:cNvPr>
              <p:cNvGrpSpPr/>
              <p:nvPr/>
            </p:nvGrpSpPr>
            <p:grpSpPr>
              <a:xfrm>
                <a:off x="5261791" y="3078585"/>
                <a:ext cx="1541326" cy="43663"/>
                <a:chOff x="7943363" y="1480803"/>
                <a:chExt cx="483616" cy="69669"/>
              </a:xfrm>
            </p:grpSpPr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1385727-A954-664C-92C8-F066AD572251}"/>
                    </a:ext>
                  </a:extLst>
                </p:cNvPr>
                <p:cNvCxnSpPr/>
                <p:nvPr/>
              </p:nvCxnSpPr>
              <p:spPr>
                <a:xfrm flipV="1">
                  <a:off x="7943363" y="1480803"/>
                  <a:ext cx="0" cy="69669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66428D13-0E0B-C443-9F42-BF16861C8980}"/>
                    </a:ext>
                  </a:extLst>
                </p:cNvPr>
                <p:cNvCxnSpPr/>
                <p:nvPr/>
              </p:nvCxnSpPr>
              <p:spPr>
                <a:xfrm flipV="1">
                  <a:off x="8426979" y="1480803"/>
                  <a:ext cx="0" cy="69669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17A20571-C20A-BC43-95ED-0CB5B9A1AF1C}"/>
                </a:ext>
              </a:extLst>
            </p:cNvPr>
            <p:cNvSpPr txBox="1"/>
            <p:nvPr/>
          </p:nvSpPr>
          <p:spPr>
            <a:xfrm>
              <a:off x="5496494" y="4850793"/>
              <a:ext cx="77320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No WM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85451A6-C687-3B4F-BFF4-AEFDBF410AED}"/>
                </a:ext>
              </a:extLst>
            </p:cNvPr>
            <p:cNvSpPr txBox="1"/>
            <p:nvPr/>
          </p:nvSpPr>
          <p:spPr>
            <a:xfrm>
              <a:off x="6036254" y="4845980"/>
              <a:ext cx="77320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ROI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9B396401-2954-AF4A-B380-08EB6DABCB3E}"/>
                </a:ext>
              </a:extLst>
            </p:cNvPr>
            <p:cNvSpPr txBox="1"/>
            <p:nvPr/>
          </p:nvSpPr>
          <p:spPr>
            <a:xfrm>
              <a:off x="4905178" y="4836949"/>
              <a:ext cx="77320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5A90B466-E7F3-334E-B7B7-5D2E1E4FA974}"/>
                </a:ext>
              </a:extLst>
            </p:cNvPr>
            <p:cNvSpPr txBox="1"/>
            <p:nvPr/>
          </p:nvSpPr>
          <p:spPr>
            <a:xfrm>
              <a:off x="4349447" y="4834550"/>
              <a:ext cx="773200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Full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53281931-F99D-BB43-8197-65B8D9EA42B3}"/>
                </a:ext>
              </a:extLst>
            </p:cNvPr>
            <p:cNvSpPr txBox="1"/>
            <p:nvPr/>
          </p:nvSpPr>
          <p:spPr>
            <a:xfrm>
              <a:off x="4185917" y="4093366"/>
              <a:ext cx="442562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0.4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ABD7C9EE-283A-F44C-9D62-228D998C205C}"/>
                </a:ext>
              </a:extLst>
            </p:cNvPr>
            <p:cNvSpPr txBox="1"/>
            <p:nvPr/>
          </p:nvSpPr>
          <p:spPr>
            <a:xfrm>
              <a:off x="4185486" y="3891459"/>
              <a:ext cx="442562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0.6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177AC930-966B-DA4D-A021-71DC5C1CEB16}"/>
                </a:ext>
              </a:extLst>
            </p:cNvPr>
            <p:cNvSpPr txBox="1"/>
            <p:nvPr/>
          </p:nvSpPr>
          <p:spPr>
            <a:xfrm>
              <a:off x="4186651" y="3681000"/>
              <a:ext cx="442562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0.8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82985F44-827C-8D4F-9620-D539DFE8AB61}"/>
                </a:ext>
              </a:extLst>
            </p:cNvPr>
            <p:cNvSpPr txBox="1"/>
            <p:nvPr/>
          </p:nvSpPr>
          <p:spPr>
            <a:xfrm>
              <a:off x="4244049" y="3277592"/>
              <a:ext cx="31139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1.2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C79D9E1-4374-4C46-878A-CEAFF8638FEB}"/>
                </a:ext>
              </a:extLst>
            </p:cNvPr>
            <p:cNvSpPr txBox="1"/>
            <p:nvPr/>
          </p:nvSpPr>
          <p:spPr>
            <a:xfrm>
              <a:off x="4252488" y="3059749"/>
              <a:ext cx="311396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1.4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C2056DE4-4F07-C84F-B177-C4D2859D4D1B}"/>
                </a:ext>
              </a:extLst>
            </p:cNvPr>
            <p:cNvSpPr txBox="1"/>
            <p:nvPr/>
          </p:nvSpPr>
          <p:spPr>
            <a:xfrm>
              <a:off x="4170372" y="4694894"/>
              <a:ext cx="435542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67" dirty="0"/>
                <a:t>-0.2</a:t>
              </a:r>
            </a:p>
          </p:txBody>
        </p:sp>
      </p:grpSp>
      <p:sp>
        <p:nvSpPr>
          <p:cNvPr id="331" name="TextBox 330">
            <a:extLst>
              <a:ext uri="{FF2B5EF4-FFF2-40B4-BE49-F238E27FC236}">
                <a16:creationId xmlns:a16="http://schemas.microsoft.com/office/drawing/2014/main" id="{3D8CB173-CEED-9345-814D-F4ABD3F171C5}"/>
              </a:ext>
            </a:extLst>
          </p:cNvPr>
          <p:cNvSpPr txBox="1"/>
          <p:nvPr/>
        </p:nvSpPr>
        <p:spPr>
          <a:xfrm>
            <a:off x="5725221" y="3036023"/>
            <a:ext cx="2746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43893443-E063-6248-9BB4-F2DCBDB655FF}"/>
              </a:ext>
            </a:extLst>
          </p:cNvPr>
          <p:cNvSpPr txBox="1"/>
          <p:nvPr/>
        </p:nvSpPr>
        <p:spPr>
          <a:xfrm>
            <a:off x="5729899" y="1692102"/>
            <a:ext cx="2746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1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C8E30DA0-2712-4F46-98BC-68C11350F116}"/>
              </a:ext>
            </a:extLst>
          </p:cNvPr>
          <p:cNvSpPr txBox="1"/>
          <p:nvPr/>
        </p:nvSpPr>
        <p:spPr>
          <a:xfrm>
            <a:off x="5525608" y="2775343"/>
            <a:ext cx="59008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0.2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387C919-A780-834E-B3E5-A4B561228712}"/>
              </a:ext>
            </a:extLst>
          </p:cNvPr>
          <p:cNvSpPr txBox="1"/>
          <p:nvPr/>
        </p:nvSpPr>
        <p:spPr>
          <a:xfrm>
            <a:off x="5526183" y="2510898"/>
            <a:ext cx="59008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0.4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971F2D7-7EC3-774A-B847-CCB9F8885289}"/>
              </a:ext>
            </a:extLst>
          </p:cNvPr>
          <p:cNvSpPr txBox="1"/>
          <p:nvPr/>
        </p:nvSpPr>
        <p:spPr>
          <a:xfrm>
            <a:off x="5525608" y="2241689"/>
            <a:ext cx="59008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0.6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CA78DFC-A32A-7847-BE84-45CCA93DCF23}"/>
              </a:ext>
            </a:extLst>
          </p:cNvPr>
          <p:cNvSpPr txBox="1"/>
          <p:nvPr/>
        </p:nvSpPr>
        <p:spPr>
          <a:xfrm>
            <a:off x="5527161" y="1961077"/>
            <a:ext cx="59008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0.8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4E2FD05-47FE-3D46-AFE7-A584487DD973}"/>
              </a:ext>
            </a:extLst>
          </p:cNvPr>
          <p:cNvSpPr txBox="1"/>
          <p:nvPr/>
        </p:nvSpPr>
        <p:spPr>
          <a:xfrm>
            <a:off x="5603692" y="1423199"/>
            <a:ext cx="41519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1.2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1AEAA2A-A5F2-E14B-9070-3BDC05408C57}"/>
              </a:ext>
            </a:extLst>
          </p:cNvPr>
          <p:cNvSpPr txBox="1"/>
          <p:nvPr/>
        </p:nvSpPr>
        <p:spPr>
          <a:xfrm>
            <a:off x="5614944" y="1132741"/>
            <a:ext cx="41519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1.4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3C1DB878-2FE9-A449-A0F8-209CE56D0A52}"/>
              </a:ext>
            </a:extLst>
          </p:cNvPr>
          <p:cNvSpPr txBox="1"/>
          <p:nvPr/>
        </p:nvSpPr>
        <p:spPr>
          <a:xfrm>
            <a:off x="5505456" y="3312935"/>
            <a:ext cx="58072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/>
              <a:t>-0.2</a:t>
            </a:r>
          </a:p>
        </p:txBody>
      </p:sp>
    </p:spTree>
    <p:extLst>
      <p:ext uri="{BB962C8B-B14F-4D97-AF65-F5344CB8AC3E}">
        <p14:creationId xmlns:p14="http://schemas.microsoft.com/office/powerpoint/2010/main" val="1726686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197E3-50F8-D949-A4CC-1DB55E3A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6AF950E-4A15-E641-B828-675FF1A42140}"/>
              </a:ext>
            </a:extLst>
          </p:cNvPr>
          <p:cNvGrpSpPr/>
          <p:nvPr/>
        </p:nvGrpSpPr>
        <p:grpSpPr>
          <a:xfrm>
            <a:off x="6482577" y="3404836"/>
            <a:ext cx="4133385" cy="3048000"/>
            <a:chOff x="4861932" y="2553627"/>
            <a:chExt cx="3100039" cy="2286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3599CF-4E67-C44D-BF20-021A9EC0E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828" t="6237" r="9269" b="10070"/>
            <a:stretch/>
          </p:blipFill>
          <p:spPr>
            <a:xfrm>
              <a:off x="4861932" y="2553627"/>
              <a:ext cx="3100039" cy="2286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12F204-6947-B649-8DBC-784F95C35701}"/>
                </a:ext>
              </a:extLst>
            </p:cNvPr>
            <p:cNvGrpSpPr/>
            <p:nvPr/>
          </p:nvGrpSpPr>
          <p:grpSpPr>
            <a:xfrm>
              <a:off x="5261795" y="2913514"/>
              <a:ext cx="1541884" cy="253916"/>
              <a:chOff x="7943363" y="1217410"/>
              <a:chExt cx="483791" cy="405149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462B02E-9CA8-DE4E-A157-21EBA866F28A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B7D7F44-F25D-8B46-B68F-2BD8D1D4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4888" y="1480803"/>
                <a:ext cx="482266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EEB5BB-94C3-D944-BE2E-7CC6166C3B45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6DF3BF-FE1F-D44E-8DB0-0E4164B50E38}"/>
                  </a:ext>
                </a:extLst>
              </p:cNvPr>
              <p:cNvSpPr txBox="1"/>
              <p:nvPr/>
            </p:nvSpPr>
            <p:spPr>
              <a:xfrm>
                <a:off x="7978135" y="1217410"/>
                <a:ext cx="408709" cy="40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E6709AC-A4D9-5E41-938F-0FE339B12E7E}"/>
                </a:ext>
              </a:extLst>
            </p:cNvPr>
            <p:cNvGrpSpPr/>
            <p:nvPr/>
          </p:nvGrpSpPr>
          <p:grpSpPr>
            <a:xfrm>
              <a:off x="5276371" y="2719053"/>
              <a:ext cx="2280116" cy="253916"/>
              <a:chOff x="7942578" y="1217410"/>
              <a:chExt cx="484401" cy="40514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DD6861C-D55B-034A-8C6F-B9BB98340FFC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3664C8B-DA87-BD40-9F37-E50552DA1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2578" y="1480803"/>
                <a:ext cx="484401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22BAD81-C906-8341-B230-A0A57F2F558A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A828E4-2310-E342-B9FE-026F109D07C7}"/>
                  </a:ext>
                </a:extLst>
              </p:cNvPr>
              <p:cNvSpPr txBox="1"/>
              <p:nvPr/>
            </p:nvSpPr>
            <p:spPr>
              <a:xfrm>
                <a:off x="7978135" y="1217410"/>
                <a:ext cx="408709" cy="40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2119E5-21B2-E743-8DA1-70EA991B432D}"/>
                </a:ext>
              </a:extLst>
            </p:cNvPr>
            <p:cNvGrpSpPr/>
            <p:nvPr/>
          </p:nvGrpSpPr>
          <p:grpSpPr>
            <a:xfrm>
              <a:off x="5254666" y="2913514"/>
              <a:ext cx="1548449" cy="253916"/>
              <a:chOff x="7941128" y="1217410"/>
              <a:chExt cx="485851" cy="40514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96F6482-0C7E-414A-B974-C046CF694425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FF839BA-AF7F-BB49-BD90-890EC6C53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1128" y="1480803"/>
                <a:ext cx="485851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8F5BC98-8EC3-2948-B75E-FEB8F052600D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89680C-82B9-AD46-8648-CD0004316A69}"/>
                  </a:ext>
                </a:extLst>
              </p:cNvPr>
              <p:cNvSpPr txBox="1"/>
              <p:nvPr/>
            </p:nvSpPr>
            <p:spPr>
              <a:xfrm>
                <a:off x="7978135" y="1217410"/>
                <a:ext cx="408709" cy="40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0EC612-BEBA-D742-B233-D23133D256E0}"/>
              </a:ext>
            </a:extLst>
          </p:cNvPr>
          <p:cNvGrpSpPr/>
          <p:nvPr/>
        </p:nvGrpSpPr>
        <p:grpSpPr>
          <a:xfrm>
            <a:off x="6512316" y="341969"/>
            <a:ext cx="4133385" cy="3018263"/>
            <a:chOff x="4884236" y="256476"/>
            <a:chExt cx="3100039" cy="22636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09ED33-E1FC-8745-BD88-89EB4068C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951" t="6522" r="9147" b="9906"/>
            <a:stretch/>
          </p:blipFill>
          <p:spPr>
            <a:xfrm>
              <a:off x="4884236" y="256476"/>
              <a:ext cx="3100039" cy="2263697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A2F62E-4994-3248-ABC8-44C2F49120B7}"/>
                </a:ext>
              </a:extLst>
            </p:cNvPr>
            <p:cNvGrpSpPr/>
            <p:nvPr/>
          </p:nvGrpSpPr>
          <p:grpSpPr>
            <a:xfrm>
              <a:off x="5276370" y="738756"/>
              <a:ext cx="785393" cy="253916"/>
              <a:chOff x="7939479" y="1217410"/>
              <a:chExt cx="490727" cy="40514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613B04C-044E-5E4A-BA9E-25951E5726E9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9734D7D-DAAB-8048-97DD-BC8C48F345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9479" y="1480803"/>
                <a:ext cx="49072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6969A8-B292-5340-A00D-558B10D0D643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E28B4A-DCBF-CF4A-B066-C675B2CDCB68}"/>
                  </a:ext>
                </a:extLst>
              </p:cNvPr>
              <p:cNvSpPr txBox="1"/>
              <p:nvPr/>
            </p:nvSpPr>
            <p:spPr>
              <a:xfrm>
                <a:off x="7978135" y="1217410"/>
                <a:ext cx="408709" cy="40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**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B852047-A77B-1A44-9DC4-A88E3E72F796}"/>
                </a:ext>
              </a:extLst>
            </p:cNvPr>
            <p:cNvGrpSpPr/>
            <p:nvPr/>
          </p:nvGrpSpPr>
          <p:grpSpPr>
            <a:xfrm>
              <a:off x="5253209" y="300196"/>
              <a:ext cx="1541392" cy="253916"/>
              <a:chOff x="7943363" y="1217410"/>
              <a:chExt cx="483637" cy="405149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7F1EA26-251F-004F-B20E-4631036CE3FA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39C5C04-D8F2-6F43-9BDC-ACCF3BFF9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384" y="1480803"/>
                <a:ext cx="483616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D14BF5C-E4AE-2049-8982-318EF5481A51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CBE102-080D-364F-98DB-D9C775F45C1E}"/>
                  </a:ext>
                </a:extLst>
              </p:cNvPr>
              <p:cNvSpPr txBox="1"/>
              <p:nvPr/>
            </p:nvSpPr>
            <p:spPr>
              <a:xfrm>
                <a:off x="7978135" y="1217410"/>
                <a:ext cx="408709" cy="40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A441235-6A79-DD4A-9B0B-50A744FBB257}"/>
                </a:ext>
              </a:extLst>
            </p:cNvPr>
            <p:cNvGrpSpPr/>
            <p:nvPr/>
          </p:nvGrpSpPr>
          <p:grpSpPr>
            <a:xfrm>
              <a:off x="6056105" y="628209"/>
              <a:ext cx="764699" cy="253916"/>
              <a:chOff x="7939479" y="1217410"/>
              <a:chExt cx="490727" cy="40514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6C4E766-8DAE-344B-9EE1-FAC581AC7287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9DE88D3-65DB-364A-922D-64ED11AD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9479" y="1480803"/>
                <a:ext cx="490727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D9FE85F-A92C-6C49-A5F2-D79FEEE3C97E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3447AF-4EDD-2047-B00D-D24D762AB012}"/>
                  </a:ext>
                </a:extLst>
              </p:cNvPr>
              <p:cNvSpPr txBox="1"/>
              <p:nvPr/>
            </p:nvSpPr>
            <p:spPr>
              <a:xfrm>
                <a:off x="7978135" y="1217410"/>
                <a:ext cx="408709" cy="40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905A66E-F373-AD4B-B889-B6C2666B3C06}"/>
                </a:ext>
              </a:extLst>
            </p:cNvPr>
            <p:cNvGrpSpPr/>
            <p:nvPr/>
          </p:nvGrpSpPr>
          <p:grpSpPr>
            <a:xfrm>
              <a:off x="6045997" y="481803"/>
              <a:ext cx="1514235" cy="253916"/>
              <a:chOff x="7942152" y="1217410"/>
              <a:chExt cx="484827" cy="40514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FC1D9E8-E648-1948-B976-331EDFB6429F}"/>
                  </a:ext>
                </a:extLst>
              </p:cNvPr>
              <p:cNvCxnSpPr/>
              <p:nvPr/>
            </p:nvCxnSpPr>
            <p:spPr>
              <a:xfrm flipV="1">
                <a:off x="7943363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75A51C8-88E3-0F44-992E-0781ACF30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2152" y="1480803"/>
                <a:ext cx="484785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012365F-EC20-BB44-8DCA-8840C216CD54}"/>
                  </a:ext>
                </a:extLst>
              </p:cNvPr>
              <p:cNvCxnSpPr/>
              <p:nvPr/>
            </p:nvCxnSpPr>
            <p:spPr>
              <a:xfrm flipV="1">
                <a:off x="8426979" y="1480803"/>
                <a:ext cx="0" cy="696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971E2B-D0E2-474D-8BFC-8E5B78247114}"/>
                  </a:ext>
                </a:extLst>
              </p:cNvPr>
              <p:cNvSpPr txBox="1"/>
              <p:nvPr/>
            </p:nvSpPr>
            <p:spPr>
              <a:xfrm>
                <a:off x="7978135" y="1217410"/>
                <a:ext cx="408709" cy="40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***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073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AD187-3BC4-9246-8E9B-FB8EE85D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745" y="4543387"/>
            <a:ext cx="6062428" cy="214392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41D4BC3-0D89-2B4E-AE1A-AC5E8F1169E7}"/>
              </a:ext>
            </a:extLst>
          </p:cNvPr>
          <p:cNvSpPr/>
          <p:nvPr/>
        </p:nvSpPr>
        <p:spPr>
          <a:xfrm>
            <a:off x="1" y="900793"/>
            <a:ext cx="11683116" cy="140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AB2A45-266E-F342-BEE4-69E38624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40" y="-170521"/>
            <a:ext cx="10972800" cy="924807"/>
          </a:xfrm>
        </p:spPr>
        <p:txBody>
          <a:bodyPr>
            <a:normAutofit/>
          </a:bodyPr>
          <a:lstStyle/>
          <a:p>
            <a:r>
              <a:rPr lang="en-US" sz="3733" dirty="0"/>
              <a:t>Figure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C2AE56-F588-D247-BCBA-FACAE44A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468" y="813855"/>
            <a:ext cx="2230301" cy="11918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B0508E-FF3E-9543-9063-B1DD37413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597" y="891202"/>
            <a:ext cx="2064495" cy="11145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70C071-0980-AF41-B54F-7B49991FA576}"/>
              </a:ext>
            </a:extLst>
          </p:cNvPr>
          <p:cNvSpPr txBox="1"/>
          <p:nvPr/>
        </p:nvSpPr>
        <p:spPr>
          <a:xfrm>
            <a:off x="5038399" y="223822"/>
            <a:ext cx="10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ECoG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BA9E8-D071-2948-BEB8-5359E14B509E}"/>
              </a:ext>
            </a:extLst>
          </p:cNvPr>
          <p:cNvSpPr txBox="1"/>
          <p:nvPr/>
        </p:nvSpPr>
        <p:spPr>
          <a:xfrm>
            <a:off x="7900709" y="225722"/>
            <a:ext cx="95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SEEG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4872D-6CE7-5B4A-903D-DC104CB161ED}"/>
              </a:ext>
            </a:extLst>
          </p:cNvPr>
          <p:cNvSpPr txBox="1"/>
          <p:nvPr/>
        </p:nvSpPr>
        <p:spPr>
          <a:xfrm>
            <a:off x="3779843" y="202250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99EE64-6BA3-FE4A-8717-AD1EB8E08129}"/>
              </a:ext>
            </a:extLst>
          </p:cNvPr>
          <p:cNvSpPr txBox="1"/>
          <p:nvPr/>
        </p:nvSpPr>
        <p:spPr>
          <a:xfrm>
            <a:off x="3791225" y="1985438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F56C7-0F5B-3941-9DF4-35275483EFA3}"/>
              </a:ext>
            </a:extLst>
          </p:cNvPr>
          <p:cNvSpPr txBox="1"/>
          <p:nvPr/>
        </p:nvSpPr>
        <p:spPr>
          <a:xfrm>
            <a:off x="5663997" y="4703882"/>
            <a:ext cx="1173192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/>
              <a:t>Mean = 65.9</a:t>
            </a:r>
          </a:p>
          <a:p>
            <a:pPr algn="r"/>
            <a:r>
              <a:rPr lang="en-US" sz="1067" dirty="0"/>
              <a:t>Skewness = 0.36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AFA55D-E8D0-984D-A000-60FBFF6495F8}"/>
              </a:ext>
            </a:extLst>
          </p:cNvPr>
          <p:cNvSpPr txBox="1"/>
          <p:nvPr/>
        </p:nvSpPr>
        <p:spPr>
          <a:xfrm>
            <a:off x="8290725" y="4703882"/>
            <a:ext cx="1200031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/>
              <a:t>Mean = 72.4</a:t>
            </a:r>
          </a:p>
          <a:p>
            <a:pPr algn="r"/>
            <a:r>
              <a:rPr lang="en-US" sz="1067" dirty="0"/>
              <a:t>Skewness = 0.06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FDA196-CB8B-7643-B2B4-42B3A8A1FD5A}"/>
              </a:ext>
            </a:extLst>
          </p:cNvPr>
          <p:cNvSpPr/>
          <p:nvPr/>
        </p:nvSpPr>
        <p:spPr>
          <a:xfrm>
            <a:off x="170525" y="6234752"/>
            <a:ext cx="3774219" cy="59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FFD443-C0E1-2F4D-B569-B0B758FC7757}"/>
              </a:ext>
            </a:extLst>
          </p:cNvPr>
          <p:cNvSpPr txBox="1"/>
          <p:nvPr/>
        </p:nvSpPr>
        <p:spPr>
          <a:xfrm>
            <a:off x="3772107" y="4279984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AFACF-B935-E946-912B-BCF16C982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469" y="2005710"/>
            <a:ext cx="5212687" cy="25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8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41D4BC3-0D89-2B4E-AE1A-AC5E8F1169E7}"/>
              </a:ext>
            </a:extLst>
          </p:cNvPr>
          <p:cNvSpPr/>
          <p:nvPr/>
        </p:nvSpPr>
        <p:spPr>
          <a:xfrm>
            <a:off x="1" y="900793"/>
            <a:ext cx="11683116" cy="140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AB2A45-266E-F342-BEE4-69E38624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40" y="-170521"/>
            <a:ext cx="10972800" cy="924807"/>
          </a:xfrm>
        </p:spPr>
        <p:txBody>
          <a:bodyPr>
            <a:normAutofit/>
          </a:bodyPr>
          <a:lstStyle/>
          <a:p>
            <a:r>
              <a:rPr lang="en-US" sz="3733" dirty="0"/>
              <a:t>Figure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596BC-2821-7E42-B04C-942E3B4B3F40}"/>
              </a:ext>
            </a:extLst>
          </p:cNvPr>
          <p:cNvSpPr txBox="1"/>
          <p:nvPr/>
        </p:nvSpPr>
        <p:spPr>
          <a:xfrm>
            <a:off x="1527424" y="553575"/>
            <a:ext cx="10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ECoG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D95576-D164-1747-B4E1-8BA166A446DA}"/>
              </a:ext>
            </a:extLst>
          </p:cNvPr>
          <p:cNvSpPr txBox="1"/>
          <p:nvPr/>
        </p:nvSpPr>
        <p:spPr>
          <a:xfrm>
            <a:off x="3425103" y="542661"/>
            <a:ext cx="95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SEEG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ACC8FD-1645-874E-BE0D-B369D7619233}"/>
              </a:ext>
            </a:extLst>
          </p:cNvPr>
          <p:cNvSpPr txBox="1"/>
          <p:nvPr/>
        </p:nvSpPr>
        <p:spPr>
          <a:xfrm>
            <a:off x="2313993" y="878543"/>
            <a:ext cx="14554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Alpha/Theta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4E712B-0EAF-864C-B734-6547AC19ADC7}"/>
              </a:ext>
            </a:extLst>
          </p:cNvPr>
          <p:cNvSpPr txBox="1"/>
          <p:nvPr/>
        </p:nvSpPr>
        <p:spPr>
          <a:xfrm>
            <a:off x="2405319" y="2970891"/>
            <a:ext cx="105565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High-𝛄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AFEB70-55C2-0B43-8A5F-00542E8763A3}"/>
              </a:ext>
            </a:extLst>
          </p:cNvPr>
          <p:cNvSpPr txBox="1"/>
          <p:nvPr/>
        </p:nvSpPr>
        <p:spPr>
          <a:xfrm>
            <a:off x="2047837" y="4753270"/>
            <a:ext cx="19543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Broadband CC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FDA196-CB8B-7643-B2B4-42B3A8A1FD5A}"/>
              </a:ext>
            </a:extLst>
          </p:cNvPr>
          <p:cNvSpPr/>
          <p:nvPr/>
        </p:nvSpPr>
        <p:spPr>
          <a:xfrm>
            <a:off x="170525" y="6234752"/>
            <a:ext cx="3774219" cy="59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1C80A-681B-E641-A11B-D901DE72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6" y="5097616"/>
            <a:ext cx="4565455" cy="1573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C77-7AB9-0141-B0A9-B07F6B6C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66" y="3321049"/>
            <a:ext cx="4491449" cy="1515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5B47D-EEBB-9549-94B6-8C27F784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91" y="1280256"/>
            <a:ext cx="4402277" cy="1540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C1FA0-B6EF-6A4F-8C1B-5F297C92F3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076"/>
          <a:stretch/>
        </p:blipFill>
        <p:spPr>
          <a:xfrm>
            <a:off x="5129315" y="405035"/>
            <a:ext cx="5866773" cy="1498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1D825C-B4B7-7F4A-962C-7CF5A4D95819}"/>
              </a:ext>
            </a:extLst>
          </p:cNvPr>
          <p:cNvGrpSpPr/>
          <p:nvPr/>
        </p:nvGrpSpPr>
        <p:grpSpPr>
          <a:xfrm>
            <a:off x="5390200" y="1920290"/>
            <a:ext cx="5285749" cy="2246749"/>
            <a:chOff x="4780975" y="3444973"/>
            <a:chExt cx="2619740" cy="11762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56B983-8CA0-9A4E-AB5E-9D6CF8A17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485" r="74022"/>
            <a:stretch/>
          </p:blipFill>
          <p:spPr>
            <a:xfrm>
              <a:off x="4780975" y="3444973"/>
              <a:ext cx="1043139" cy="117625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8A091B-487E-8B48-BFBF-CB18BF212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7195" t="12485"/>
            <a:stretch/>
          </p:blipFill>
          <p:spPr>
            <a:xfrm>
              <a:off x="5681863" y="3444974"/>
              <a:ext cx="1718852" cy="117625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25C89C-A133-8A48-8856-99CD2A37CD85}"/>
              </a:ext>
            </a:extLst>
          </p:cNvPr>
          <p:cNvGrpSpPr/>
          <p:nvPr/>
        </p:nvGrpSpPr>
        <p:grpSpPr>
          <a:xfrm>
            <a:off x="5517275" y="4183769"/>
            <a:ext cx="4758840" cy="2504028"/>
            <a:chOff x="4272625" y="3272943"/>
            <a:chExt cx="3173204" cy="184958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9EDBD5F-A7EA-AE41-9EF0-6719E35A6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4495"/>
            <a:stretch/>
          </p:blipFill>
          <p:spPr>
            <a:xfrm>
              <a:off x="4272625" y="3288970"/>
              <a:ext cx="1179002" cy="183355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A49A9B9-E6CA-1F4B-B3C9-4A6BB4807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7231"/>
            <a:stretch/>
          </p:blipFill>
          <p:spPr>
            <a:xfrm>
              <a:off x="5451627" y="3272943"/>
              <a:ext cx="1994202" cy="184940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D0EE95-4893-1D4A-8080-C1FCD0852BFF}"/>
              </a:ext>
            </a:extLst>
          </p:cNvPr>
          <p:cNvSpPr/>
          <p:nvPr/>
        </p:nvSpPr>
        <p:spPr>
          <a:xfrm>
            <a:off x="5203320" y="542660"/>
            <a:ext cx="313955" cy="33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FFADC0-6F5A-5F42-86D3-318C0E468837}"/>
              </a:ext>
            </a:extLst>
          </p:cNvPr>
          <p:cNvSpPr/>
          <p:nvPr/>
        </p:nvSpPr>
        <p:spPr>
          <a:xfrm>
            <a:off x="5468339" y="4205465"/>
            <a:ext cx="313955" cy="33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1889F-4998-5A41-9048-73B64A2F9441}"/>
              </a:ext>
            </a:extLst>
          </p:cNvPr>
          <p:cNvSpPr txBox="1"/>
          <p:nvPr/>
        </p:nvSpPr>
        <p:spPr>
          <a:xfrm>
            <a:off x="775993" y="570194"/>
            <a:ext cx="36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3A164-0FFF-F242-909C-2DBEC9F8A71E}"/>
              </a:ext>
            </a:extLst>
          </p:cNvPr>
          <p:cNvSpPr txBox="1"/>
          <p:nvPr/>
        </p:nvSpPr>
        <p:spPr>
          <a:xfrm>
            <a:off x="5129316" y="570194"/>
            <a:ext cx="36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E98914-86C6-7840-9B3F-5BE20A1CDA48}"/>
              </a:ext>
            </a:extLst>
          </p:cNvPr>
          <p:cNvSpPr txBox="1"/>
          <p:nvPr/>
        </p:nvSpPr>
        <p:spPr>
          <a:xfrm>
            <a:off x="5123928" y="1621621"/>
            <a:ext cx="36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EA904D-D8B1-434C-8128-50466AD7DC33}"/>
              </a:ext>
            </a:extLst>
          </p:cNvPr>
          <p:cNvSpPr txBox="1"/>
          <p:nvPr/>
        </p:nvSpPr>
        <p:spPr>
          <a:xfrm>
            <a:off x="5129316" y="4127186"/>
            <a:ext cx="36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8654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41D4BC3-0D89-2B4E-AE1A-AC5E8F1169E7}"/>
              </a:ext>
            </a:extLst>
          </p:cNvPr>
          <p:cNvSpPr/>
          <p:nvPr/>
        </p:nvSpPr>
        <p:spPr>
          <a:xfrm>
            <a:off x="1" y="900793"/>
            <a:ext cx="11683116" cy="140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FDA196-CB8B-7643-B2B4-42B3A8A1FD5A}"/>
              </a:ext>
            </a:extLst>
          </p:cNvPr>
          <p:cNvSpPr/>
          <p:nvPr/>
        </p:nvSpPr>
        <p:spPr>
          <a:xfrm>
            <a:off x="170525" y="6234752"/>
            <a:ext cx="3774219" cy="59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25C89C-A133-8A48-8856-99CD2A37CD85}"/>
              </a:ext>
            </a:extLst>
          </p:cNvPr>
          <p:cNvGrpSpPr/>
          <p:nvPr/>
        </p:nvGrpSpPr>
        <p:grpSpPr>
          <a:xfrm>
            <a:off x="1005724" y="4724618"/>
            <a:ext cx="4446781" cy="2105415"/>
            <a:chOff x="4272625" y="3272943"/>
            <a:chExt cx="3173204" cy="184958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9EDBD5F-A7EA-AE41-9EF0-6719E35A6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495"/>
            <a:stretch/>
          </p:blipFill>
          <p:spPr>
            <a:xfrm>
              <a:off x="4272625" y="3288970"/>
              <a:ext cx="1179002" cy="183355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A49A9B9-E6CA-1F4B-B3C9-4A6BB4807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231"/>
            <a:stretch/>
          </p:blipFill>
          <p:spPr>
            <a:xfrm>
              <a:off x="5451627" y="3272943"/>
              <a:ext cx="1994202" cy="184940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0B1889F-4998-5A41-9048-73B64A2F9441}"/>
              </a:ext>
            </a:extLst>
          </p:cNvPr>
          <p:cNvSpPr txBox="1"/>
          <p:nvPr/>
        </p:nvSpPr>
        <p:spPr>
          <a:xfrm>
            <a:off x="781524" y="40109"/>
            <a:ext cx="36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3A164-0FFF-F242-909C-2DBEC9F8A71E}"/>
              </a:ext>
            </a:extLst>
          </p:cNvPr>
          <p:cNvSpPr txBox="1"/>
          <p:nvPr/>
        </p:nvSpPr>
        <p:spPr>
          <a:xfrm>
            <a:off x="781524" y="1805034"/>
            <a:ext cx="36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B0AF6-20CC-5248-834F-17FADCA5E321}"/>
              </a:ext>
            </a:extLst>
          </p:cNvPr>
          <p:cNvSpPr/>
          <p:nvPr/>
        </p:nvSpPr>
        <p:spPr>
          <a:xfrm>
            <a:off x="1021669" y="4758680"/>
            <a:ext cx="214403" cy="261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EA904D-D8B1-434C-8128-50466AD7DC33}"/>
              </a:ext>
            </a:extLst>
          </p:cNvPr>
          <p:cNvSpPr txBox="1"/>
          <p:nvPr/>
        </p:nvSpPr>
        <p:spPr>
          <a:xfrm>
            <a:off x="780228" y="3546424"/>
            <a:ext cx="33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AE08CC5-8006-7E4D-BD3D-1A37BBA0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29" y="1937598"/>
            <a:ext cx="4951319" cy="1671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D63C0E-0199-D649-B7C0-BFB428667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28" y="164308"/>
            <a:ext cx="4957184" cy="17530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8DA0DF-1492-264A-933A-E61501209EC3}"/>
              </a:ext>
            </a:extLst>
          </p:cNvPr>
          <p:cNvSpPr txBox="1"/>
          <p:nvPr/>
        </p:nvSpPr>
        <p:spPr>
          <a:xfrm>
            <a:off x="1960283" y="261331"/>
            <a:ext cx="117138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/>
              <a:t>Mean = 65.9</a:t>
            </a:r>
          </a:p>
          <a:p>
            <a:pPr algn="r"/>
            <a:r>
              <a:rPr lang="en-US" sz="1067" dirty="0"/>
              <a:t>Skew = 0.36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06D57-8443-C146-BDD0-62D5D8552737}"/>
              </a:ext>
            </a:extLst>
          </p:cNvPr>
          <p:cNvSpPr txBox="1"/>
          <p:nvPr/>
        </p:nvSpPr>
        <p:spPr>
          <a:xfrm>
            <a:off x="4311726" y="273832"/>
            <a:ext cx="981252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/>
              <a:t>Mean = 72.4</a:t>
            </a:r>
          </a:p>
          <a:p>
            <a:pPr algn="r"/>
            <a:r>
              <a:rPr lang="en-US" sz="1067" dirty="0"/>
              <a:t>Skew = 0.06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C1FA0-B6EF-6A4F-8C1B-5F297C92F3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4" r="11654" b="61076"/>
          <a:stretch/>
        </p:blipFill>
        <p:spPr>
          <a:xfrm>
            <a:off x="1342281" y="3608666"/>
            <a:ext cx="4122088" cy="12880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D8C9B8-1F37-0A4A-BF3B-16E719B26DF1}"/>
              </a:ext>
            </a:extLst>
          </p:cNvPr>
          <p:cNvSpPr txBox="1"/>
          <p:nvPr/>
        </p:nvSpPr>
        <p:spPr>
          <a:xfrm>
            <a:off x="794864" y="4577128"/>
            <a:ext cx="33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4001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070C96-4A6C-0C4D-9EA5-AEB2FDBA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DA3AA-2C9B-F148-8B86-43CE31D5CD90}"/>
              </a:ext>
            </a:extLst>
          </p:cNvPr>
          <p:cNvSpPr txBox="1"/>
          <p:nvPr/>
        </p:nvSpPr>
        <p:spPr>
          <a:xfrm>
            <a:off x="413538" y="1168238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0A4A0-22E8-B044-A97A-7C116290B614}"/>
              </a:ext>
            </a:extLst>
          </p:cNvPr>
          <p:cNvSpPr txBox="1"/>
          <p:nvPr/>
        </p:nvSpPr>
        <p:spPr>
          <a:xfrm>
            <a:off x="413537" y="3372941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7AEB54A-19B0-5A4F-86D5-2A51DA24C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5874" y="2164416"/>
            <a:ext cx="1003377" cy="866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B56CF1-6277-A34A-B927-6AAD4BC8B423}"/>
              </a:ext>
            </a:extLst>
          </p:cNvPr>
          <p:cNvSpPr/>
          <p:nvPr/>
        </p:nvSpPr>
        <p:spPr>
          <a:xfrm>
            <a:off x="988258" y="1631635"/>
            <a:ext cx="1514933" cy="12851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Determine possible spatially constrained surgeries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D9317A-B3CF-F144-8804-23B599F9E2A2}"/>
              </a:ext>
            </a:extLst>
          </p:cNvPr>
          <p:cNvCxnSpPr/>
          <p:nvPr/>
        </p:nvCxnSpPr>
        <p:spPr>
          <a:xfrm>
            <a:off x="2663353" y="2249315"/>
            <a:ext cx="464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7FBCD-BE37-E346-BDDD-6589D5CB4334}"/>
              </a:ext>
            </a:extLst>
          </p:cNvPr>
          <p:cNvSpPr txBox="1"/>
          <p:nvPr/>
        </p:nvSpPr>
        <p:spPr>
          <a:xfrm>
            <a:off x="2709218" y="1475928"/>
            <a:ext cx="225261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Calculate total node strength removed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25579A-A719-EA45-8F8D-6D1432E4D294}"/>
              </a:ext>
            </a:extLst>
          </p:cNvPr>
          <p:cNvCxnSpPr/>
          <p:nvPr/>
        </p:nvCxnSpPr>
        <p:spPr>
          <a:xfrm>
            <a:off x="4494421" y="2274193"/>
            <a:ext cx="464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39FFD7-FB14-E34D-A8A1-313C09F9FEAA}"/>
              </a:ext>
            </a:extLst>
          </p:cNvPr>
          <p:cNvSpPr/>
          <p:nvPr/>
        </p:nvSpPr>
        <p:spPr>
          <a:xfrm>
            <a:off x="5064760" y="1622308"/>
            <a:ext cx="1460864" cy="13544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Dice score of potential targets with actual targets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F4AC-9A82-7848-A203-80DCC2A2C6A5}"/>
              </a:ext>
            </a:extLst>
          </p:cNvPr>
          <p:cNvSpPr txBox="1"/>
          <p:nvPr/>
        </p:nvSpPr>
        <p:spPr>
          <a:xfrm>
            <a:off x="6737395" y="1189970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DB8F5-6484-C949-96B6-24C653C728F7}"/>
              </a:ext>
            </a:extLst>
          </p:cNvPr>
          <p:cNvSpPr txBox="1"/>
          <p:nvPr/>
        </p:nvSpPr>
        <p:spPr>
          <a:xfrm>
            <a:off x="6737395" y="3372941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EFF6D1-F2B0-FC42-82B7-E6B145C4CFB6}"/>
              </a:ext>
            </a:extLst>
          </p:cNvPr>
          <p:cNvGrpSpPr/>
          <p:nvPr/>
        </p:nvGrpSpPr>
        <p:grpSpPr>
          <a:xfrm>
            <a:off x="99809" y="3351453"/>
            <a:ext cx="6309700" cy="2522707"/>
            <a:chOff x="93072" y="2181389"/>
            <a:chExt cx="6034199" cy="29337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42B1BA-41A4-4641-861C-91C1B8103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430"/>
            <a:stretch/>
          </p:blipFill>
          <p:spPr>
            <a:xfrm>
              <a:off x="93072" y="2181389"/>
              <a:ext cx="2514480" cy="2933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DBC968-1328-2D4E-BFBD-8B96C00A0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381"/>
            <a:stretch/>
          </p:blipFill>
          <p:spPr>
            <a:xfrm>
              <a:off x="2464334" y="2181389"/>
              <a:ext cx="3662937" cy="29337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17A3463-282F-D343-BC9A-42955D9192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789"/>
          <a:stretch/>
        </p:blipFill>
        <p:spPr>
          <a:xfrm>
            <a:off x="6951206" y="1189724"/>
            <a:ext cx="3115159" cy="1727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4B8FA4-6EAC-1146-BBA8-9F3EDFFA7BF5}"/>
              </a:ext>
            </a:extLst>
          </p:cNvPr>
          <p:cNvSpPr txBox="1"/>
          <p:nvPr/>
        </p:nvSpPr>
        <p:spPr>
          <a:xfrm rot="2630834">
            <a:off x="7306745" y="3207211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WM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792B0-B031-B047-8685-821B9226BD34}"/>
              </a:ext>
            </a:extLst>
          </p:cNvPr>
          <p:cNvSpPr txBox="1"/>
          <p:nvPr/>
        </p:nvSpPr>
        <p:spPr>
          <a:xfrm rot="2630834">
            <a:off x="7532275" y="3207212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MTG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BD632C-538B-BA46-917D-920862996275}"/>
              </a:ext>
            </a:extLst>
          </p:cNvPr>
          <p:cNvSpPr txBox="1"/>
          <p:nvPr/>
        </p:nvSpPr>
        <p:spPr>
          <a:xfrm rot="2630834">
            <a:off x="7739525" y="3207212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Insula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FE4CC-25FE-6548-AA33-877C4D142CB4}"/>
              </a:ext>
            </a:extLst>
          </p:cNvPr>
          <p:cNvSpPr txBox="1"/>
          <p:nvPr/>
        </p:nvSpPr>
        <p:spPr>
          <a:xfrm rot="2630834">
            <a:off x="7946139" y="3207210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SFG orbital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2E792E-1908-1048-8F83-F63E19FE700D}"/>
              </a:ext>
            </a:extLst>
          </p:cNvPr>
          <p:cNvSpPr txBox="1"/>
          <p:nvPr/>
        </p:nvSpPr>
        <p:spPr>
          <a:xfrm rot="2630834">
            <a:off x="8152755" y="3207206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IFG orbital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D6102-053E-F947-ABD3-286FC21404F8}"/>
              </a:ext>
            </a:extLst>
          </p:cNvPr>
          <p:cNvSpPr txBox="1"/>
          <p:nvPr/>
        </p:nvSpPr>
        <p:spPr>
          <a:xfrm rot="2630834">
            <a:off x="8358729" y="3194360"/>
            <a:ext cx="123081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Putamen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ED82AD-936C-604C-9A7C-F0DBCA43BEDE}"/>
              </a:ext>
            </a:extLst>
          </p:cNvPr>
          <p:cNvSpPr txBox="1"/>
          <p:nvPr/>
        </p:nvSpPr>
        <p:spPr>
          <a:xfrm rot="2630834">
            <a:off x="8544371" y="3289124"/>
            <a:ext cx="147444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AC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EB5566-A51B-6C40-B193-C92070E73899}"/>
              </a:ext>
            </a:extLst>
          </p:cNvPr>
          <p:cNvSpPr txBox="1"/>
          <p:nvPr/>
        </p:nvSpPr>
        <p:spPr>
          <a:xfrm rot="2630834">
            <a:off x="8782987" y="3299503"/>
            <a:ext cx="147444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IFG opercular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18CDEC-A923-9543-B210-BC4EA04CFA2A}"/>
              </a:ext>
            </a:extLst>
          </p:cNvPr>
          <p:cNvSpPr txBox="1"/>
          <p:nvPr/>
        </p:nvSpPr>
        <p:spPr>
          <a:xfrm rot="2630834">
            <a:off x="8986847" y="3309883"/>
            <a:ext cx="147444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IFG triangular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B1061-D178-7A4F-87A7-D52F80909ADC}"/>
              </a:ext>
            </a:extLst>
          </p:cNvPr>
          <p:cNvSpPr txBox="1"/>
          <p:nvPr/>
        </p:nvSpPr>
        <p:spPr>
          <a:xfrm rot="2630834">
            <a:off x="9183623" y="3303254"/>
            <a:ext cx="147444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MFG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8EA46E2-3DEA-3A44-BCFE-11BF4D99FE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73" r="36549" b="57469"/>
          <a:stretch/>
        </p:blipFill>
        <p:spPr>
          <a:xfrm rot="16200000">
            <a:off x="7347647" y="3460524"/>
            <a:ext cx="2281501" cy="26485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DD31E5B-0460-7049-8A94-803B775925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8634" y="3616927"/>
            <a:ext cx="863556" cy="6015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E516EF-1344-8043-BC83-62B1B76DDA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9266" b="8986"/>
          <a:stretch/>
        </p:blipFill>
        <p:spPr>
          <a:xfrm>
            <a:off x="1523314" y="5665558"/>
            <a:ext cx="1205777" cy="298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EC66678-000E-EC44-8202-BC5642F4C2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415" t="3438"/>
          <a:stretch/>
        </p:blipFill>
        <p:spPr>
          <a:xfrm>
            <a:off x="2983957" y="5665558"/>
            <a:ext cx="2224659" cy="2989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AAEEE02-D9DF-514F-9DAC-54CC0999E4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0416" y="3616927"/>
            <a:ext cx="765704" cy="4147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ED222B5-0E46-2C44-8351-4AD1549FA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1291" y="3613925"/>
            <a:ext cx="765704" cy="4147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1331C5B-3C28-4749-A898-F8FA64162E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265" y="3615887"/>
            <a:ext cx="765704" cy="4147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676E78A-EC73-904E-AD1E-9695F90C4E70}"/>
              </a:ext>
            </a:extLst>
          </p:cNvPr>
          <p:cNvSpPr txBox="1"/>
          <p:nvPr/>
        </p:nvSpPr>
        <p:spPr>
          <a:xfrm rot="16200000">
            <a:off x="38015" y="4438249"/>
            <a:ext cx="170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Dice score</a:t>
            </a:r>
          </a:p>
        </p:txBody>
      </p:sp>
    </p:spTree>
    <p:extLst>
      <p:ext uri="{BB962C8B-B14F-4D97-AF65-F5344CB8AC3E}">
        <p14:creationId xmlns:p14="http://schemas.microsoft.com/office/powerpoint/2010/main" val="78728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F11B1A-D2A9-B946-A29C-78C1B9EB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45" y="2264285"/>
            <a:ext cx="5965209" cy="344103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F3EF758-CAB5-1B4B-86C5-6E61A7F2D1D0}"/>
              </a:ext>
            </a:extLst>
          </p:cNvPr>
          <p:cNvSpPr/>
          <p:nvPr/>
        </p:nvSpPr>
        <p:spPr>
          <a:xfrm>
            <a:off x="1" y="909854"/>
            <a:ext cx="11683116" cy="140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2245D-3F22-CD49-99E5-B8894AE53D09}"/>
              </a:ext>
            </a:extLst>
          </p:cNvPr>
          <p:cNvSpPr txBox="1"/>
          <p:nvPr/>
        </p:nvSpPr>
        <p:spPr>
          <a:xfrm>
            <a:off x="377681" y="235908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C6AF2-52E1-724A-9D0D-BE88896032AB}"/>
              </a:ext>
            </a:extLst>
          </p:cNvPr>
          <p:cNvSpPr txBox="1"/>
          <p:nvPr/>
        </p:nvSpPr>
        <p:spPr>
          <a:xfrm>
            <a:off x="377679" y="2440610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2F8A12-B9C9-9F4F-983E-CEBA258BA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0017" y="1232086"/>
            <a:ext cx="1003377" cy="866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26960B-7329-6C42-88C3-F442ED124EB0}"/>
              </a:ext>
            </a:extLst>
          </p:cNvPr>
          <p:cNvSpPr/>
          <p:nvPr/>
        </p:nvSpPr>
        <p:spPr>
          <a:xfrm>
            <a:off x="952400" y="699305"/>
            <a:ext cx="1514933" cy="12851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Determine possible spatially constrained surgeries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892B78-624B-604A-A17D-7A059183C894}"/>
              </a:ext>
            </a:extLst>
          </p:cNvPr>
          <p:cNvCxnSpPr/>
          <p:nvPr/>
        </p:nvCxnSpPr>
        <p:spPr>
          <a:xfrm>
            <a:off x="2627496" y="1316984"/>
            <a:ext cx="464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A8E18-06F8-1548-BB52-31688D1B5BF3}"/>
              </a:ext>
            </a:extLst>
          </p:cNvPr>
          <p:cNvSpPr txBox="1"/>
          <p:nvPr/>
        </p:nvSpPr>
        <p:spPr>
          <a:xfrm>
            <a:off x="2673361" y="543597"/>
            <a:ext cx="225261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Calculate total node strength removed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9B4AF7-55D3-FA49-834C-6D0AAA1D0B89}"/>
              </a:ext>
            </a:extLst>
          </p:cNvPr>
          <p:cNvCxnSpPr/>
          <p:nvPr/>
        </p:nvCxnSpPr>
        <p:spPr>
          <a:xfrm>
            <a:off x="4458564" y="1341863"/>
            <a:ext cx="464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9D938-F23A-9040-BFD5-4F93F162B8E2}"/>
              </a:ext>
            </a:extLst>
          </p:cNvPr>
          <p:cNvSpPr/>
          <p:nvPr/>
        </p:nvSpPr>
        <p:spPr>
          <a:xfrm>
            <a:off x="5028903" y="689977"/>
            <a:ext cx="1460864" cy="13544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Dice score of potential targets with actual targets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0A242-AC08-3C4B-9622-2C1741A2300F}"/>
              </a:ext>
            </a:extLst>
          </p:cNvPr>
          <p:cNvSpPr txBox="1"/>
          <p:nvPr/>
        </p:nvSpPr>
        <p:spPr>
          <a:xfrm>
            <a:off x="6701538" y="257640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E65BC1-81FB-5744-83C0-9D1DD1DBC9B3}"/>
              </a:ext>
            </a:extLst>
          </p:cNvPr>
          <p:cNvSpPr/>
          <p:nvPr/>
        </p:nvSpPr>
        <p:spPr>
          <a:xfrm>
            <a:off x="377679" y="5896642"/>
            <a:ext cx="11683116" cy="946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577603D-DDD6-0C48-BB9B-2EB57B72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673" y="3204695"/>
            <a:ext cx="2308307" cy="124612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F092C8E-BFFF-434D-8EE5-458BF51640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49"/>
          <a:stretch/>
        </p:blipFill>
        <p:spPr>
          <a:xfrm>
            <a:off x="7275311" y="4681821"/>
            <a:ext cx="2546989" cy="1249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0D9C42-AB64-884F-A569-93BAF1D2B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787" y="461905"/>
            <a:ext cx="2866736" cy="23622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4C975BA-D7E4-414B-B211-8002777B2767}"/>
              </a:ext>
            </a:extLst>
          </p:cNvPr>
          <p:cNvSpPr txBox="1"/>
          <p:nvPr/>
        </p:nvSpPr>
        <p:spPr>
          <a:xfrm>
            <a:off x="6690949" y="2434789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B632D-8380-DF49-A356-C6AC61F21B5C}"/>
              </a:ext>
            </a:extLst>
          </p:cNvPr>
          <p:cNvSpPr txBox="1"/>
          <p:nvPr/>
        </p:nvSpPr>
        <p:spPr>
          <a:xfrm>
            <a:off x="7109647" y="2743561"/>
            <a:ext cx="2878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‘Reduced’ networks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E47661-9F2A-7E4E-938C-9B44EC9E2FBA}"/>
              </a:ext>
            </a:extLst>
          </p:cNvPr>
          <p:cNvCxnSpPr>
            <a:cxnSpLocks/>
          </p:cNvCxnSpPr>
          <p:nvPr/>
        </p:nvCxnSpPr>
        <p:spPr>
          <a:xfrm>
            <a:off x="8477827" y="4246710"/>
            <a:ext cx="0" cy="32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89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EA350-CBD9-E645-9D9B-7803F753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484A0-F8D7-4B43-A9D2-A6E511D07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50" b="9355"/>
          <a:stretch/>
        </p:blipFill>
        <p:spPr>
          <a:xfrm>
            <a:off x="4656310" y="2269563"/>
            <a:ext cx="1287596" cy="3609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FE880-52D7-4741-9462-4171B6B20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60" b="9408"/>
          <a:stretch/>
        </p:blipFill>
        <p:spPr>
          <a:xfrm>
            <a:off x="3849839" y="2292720"/>
            <a:ext cx="1422400" cy="3587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3AD8D-7026-9C4F-9634-FD934CC9C3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70" r="72424" b="9055"/>
          <a:stretch/>
        </p:blipFill>
        <p:spPr>
          <a:xfrm>
            <a:off x="1532632" y="2269563"/>
            <a:ext cx="717176" cy="3621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EAC3E-46A5-E747-828A-09F2999B91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67" r="72217" b="9408"/>
          <a:stretch/>
        </p:blipFill>
        <p:spPr>
          <a:xfrm>
            <a:off x="534561" y="2292720"/>
            <a:ext cx="1004047" cy="3587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B5B77E-FCA9-7C45-886A-24A1789ABF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118" r="23771" b="9408"/>
          <a:stretch/>
        </p:blipFill>
        <p:spPr>
          <a:xfrm>
            <a:off x="2216105" y="2292720"/>
            <a:ext cx="956235" cy="3587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0C5DE-3B59-1147-89F7-C2F4CAD28B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105" r="23912" b="9355"/>
          <a:stretch/>
        </p:blipFill>
        <p:spPr>
          <a:xfrm>
            <a:off x="3135985" y="2275397"/>
            <a:ext cx="848659" cy="3609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3FC68-7AE0-8E48-98A2-64F59C08D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735" y="3096350"/>
            <a:ext cx="765704" cy="41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2726B-5240-D84F-B78C-515F9C623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636" y="3096349"/>
            <a:ext cx="765704" cy="414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B413B4-1F37-1B48-B3A1-A5707752E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8517" y="3096349"/>
            <a:ext cx="765704" cy="414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7CBC31-CEAB-0445-AD65-B617D55EAA6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9266" b="8986"/>
          <a:stretch/>
        </p:blipFill>
        <p:spPr>
          <a:xfrm>
            <a:off x="1076073" y="5891304"/>
            <a:ext cx="1205777" cy="298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164604-7665-294C-A0F9-7C1D867BFB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415" t="3438" r="24952"/>
          <a:stretch/>
        </p:blipFill>
        <p:spPr>
          <a:xfrm>
            <a:off x="2607280" y="5891304"/>
            <a:ext cx="856933" cy="298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4298D7-4986-5148-A4BB-D506CCC181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5698" t="-138"/>
          <a:stretch/>
        </p:blipFill>
        <p:spPr>
          <a:xfrm>
            <a:off x="3990253" y="5879351"/>
            <a:ext cx="1332113" cy="310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C0B09-7808-0849-9A9A-157F940C7A2F}"/>
              </a:ext>
            </a:extLst>
          </p:cNvPr>
          <p:cNvSpPr txBox="1"/>
          <p:nvPr/>
        </p:nvSpPr>
        <p:spPr>
          <a:xfrm rot="16200000">
            <a:off x="-428005" y="4285203"/>
            <a:ext cx="170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Dice score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C8AA81-B11E-674D-A88D-C78227A640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0279" y="2909525"/>
            <a:ext cx="863556" cy="601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F29C30-2155-304C-8EF5-0C051E7E0F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0063" y="3613610"/>
            <a:ext cx="186267" cy="2201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68D19C-9178-F244-8782-655BEF5EAB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8227" y="3429072"/>
            <a:ext cx="304800" cy="2370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8C1CB9-FDCD-6C4B-871F-B3AB74E78F04}"/>
              </a:ext>
            </a:extLst>
          </p:cNvPr>
          <p:cNvSpPr txBox="1"/>
          <p:nvPr/>
        </p:nvSpPr>
        <p:spPr>
          <a:xfrm>
            <a:off x="5660627" y="3359900"/>
            <a:ext cx="203906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Reduced ECoG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0A9295-1E1B-DC49-9588-890ABCE3ADE5}"/>
              </a:ext>
            </a:extLst>
          </p:cNvPr>
          <p:cNvSpPr txBox="1"/>
          <p:nvPr/>
        </p:nvSpPr>
        <p:spPr>
          <a:xfrm>
            <a:off x="5660627" y="3559528"/>
            <a:ext cx="203906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Reduced SEEG</a:t>
            </a:r>
          </a:p>
        </p:txBody>
      </p:sp>
    </p:spTree>
    <p:extLst>
      <p:ext uri="{BB962C8B-B14F-4D97-AF65-F5344CB8AC3E}">
        <p14:creationId xmlns:p14="http://schemas.microsoft.com/office/powerpoint/2010/main" val="3638852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001AD-CA6C-674D-AF5A-DDDC64D50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93" y="-177637"/>
            <a:ext cx="10972800" cy="924807"/>
          </a:xfrm>
        </p:spPr>
        <p:txBody>
          <a:bodyPr>
            <a:normAutofit/>
          </a:bodyPr>
          <a:lstStyle/>
          <a:p>
            <a:r>
              <a:rPr lang="en-US" sz="3733" dirty="0"/>
              <a:t>Figure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A337E-56EA-6A4A-B4AC-095664F4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97" y="2328641"/>
            <a:ext cx="6261800" cy="2137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E6094-514A-B442-A272-3B2B468B7722}"/>
              </a:ext>
            </a:extLst>
          </p:cNvPr>
          <p:cNvSpPr txBox="1"/>
          <p:nvPr/>
        </p:nvSpPr>
        <p:spPr>
          <a:xfrm>
            <a:off x="7951845" y="958074"/>
            <a:ext cx="14554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Alpha/Theta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F1316-E203-604A-B253-D4F9954DB84B}"/>
              </a:ext>
            </a:extLst>
          </p:cNvPr>
          <p:cNvSpPr txBox="1"/>
          <p:nvPr/>
        </p:nvSpPr>
        <p:spPr>
          <a:xfrm>
            <a:off x="8151741" y="2920362"/>
            <a:ext cx="105565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High-𝛄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5A065-F64A-BA4E-8281-1218F84186D8}"/>
              </a:ext>
            </a:extLst>
          </p:cNvPr>
          <p:cNvSpPr txBox="1"/>
          <p:nvPr/>
        </p:nvSpPr>
        <p:spPr>
          <a:xfrm>
            <a:off x="7702414" y="4792321"/>
            <a:ext cx="19543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Broadband CC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653359-CCB3-0F4E-9580-120D4AF59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603" y="5153475"/>
            <a:ext cx="5073919" cy="16580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BD3FAD-1779-EB43-853D-89B1F5734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407" y="3277941"/>
            <a:ext cx="5134316" cy="15491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D50B0-001B-6C43-ADB9-0D9522EDE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268" y="1339051"/>
            <a:ext cx="5230597" cy="1607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E9902D-D445-6945-8337-E59236A2A8AA}"/>
              </a:ext>
            </a:extLst>
          </p:cNvPr>
          <p:cNvSpPr/>
          <p:nvPr/>
        </p:nvSpPr>
        <p:spPr>
          <a:xfrm>
            <a:off x="1" y="909854"/>
            <a:ext cx="11683116" cy="140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81208-5C53-DD41-9D2E-A4D6F6185641}"/>
              </a:ext>
            </a:extLst>
          </p:cNvPr>
          <p:cNvSpPr txBox="1"/>
          <p:nvPr/>
        </p:nvSpPr>
        <p:spPr>
          <a:xfrm>
            <a:off x="7038663" y="625439"/>
            <a:ext cx="10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ECoG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95C0B-6972-D448-B58F-73D5AB0329E0}"/>
              </a:ext>
            </a:extLst>
          </p:cNvPr>
          <p:cNvSpPr txBox="1"/>
          <p:nvPr/>
        </p:nvSpPr>
        <p:spPr>
          <a:xfrm>
            <a:off x="9171525" y="614513"/>
            <a:ext cx="95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SEEG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08A2E-119D-B742-93AF-DD7AFF3720E9}"/>
              </a:ext>
            </a:extLst>
          </p:cNvPr>
          <p:cNvSpPr txBox="1"/>
          <p:nvPr/>
        </p:nvSpPr>
        <p:spPr>
          <a:xfrm>
            <a:off x="6417719" y="625440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327E1-C89D-F244-9E49-EE663735F04B}"/>
              </a:ext>
            </a:extLst>
          </p:cNvPr>
          <p:cNvSpPr txBox="1"/>
          <p:nvPr/>
        </p:nvSpPr>
        <p:spPr>
          <a:xfrm>
            <a:off x="412826" y="2083845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C3305D-BAE8-1C44-82B7-7897313BDE86}"/>
              </a:ext>
            </a:extLst>
          </p:cNvPr>
          <p:cNvSpPr/>
          <p:nvPr/>
        </p:nvSpPr>
        <p:spPr>
          <a:xfrm>
            <a:off x="3886567" y="1132375"/>
            <a:ext cx="316771" cy="326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78EE85-9671-634E-95E5-8CA6FA9B4E8F}"/>
              </a:ext>
            </a:extLst>
          </p:cNvPr>
          <p:cNvSpPr txBox="1"/>
          <p:nvPr/>
        </p:nvSpPr>
        <p:spPr>
          <a:xfrm>
            <a:off x="1728339" y="631382"/>
            <a:ext cx="10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ECoG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F0F0F-E941-6748-8FA7-1EE7C9174151}"/>
              </a:ext>
            </a:extLst>
          </p:cNvPr>
          <p:cNvSpPr txBox="1"/>
          <p:nvPr/>
        </p:nvSpPr>
        <p:spPr>
          <a:xfrm>
            <a:off x="4519118" y="631382"/>
            <a:ext cx="95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SEEG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ACFAD-8B73-D441-812A-6474C38DF600}"/>
              </a:ext>
            </a:extLst>
          </p:cNvPr>
          <p:cNvSpPr txBox="1"/>
          <p:nvPr/>
        </p:nvSpPr>
        <p:spPr>
          <a:xfrm>
            <a:off x="412826" y="631382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3C9531-F1B7-A244-A899-B6C4800B1233}"/>
              </a:ext>
            </a:extLst>
          </p:cNvPr>
          <p:cNvSpPr/>
          <p:nvPr/>
        </p:nvSpPr>
        <p:spPr>
          <a:xfrm>
            <a:off x="547612" y="6099809"/>
            <a:ext cx="2552641" cy="618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2795A-E727-D34E-B5B9-88DFB6343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627" y="999751"/>
            <a:ext cx="2499600" cy="1373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CBD475-E0B8-A742-BFD7-D439F472C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749"/>
          <a:stretch/>
        </p:blipFill>
        <p:spPr>
          <a:xfrm>
            <a:off x="3642587" y="1038542"/>
            <a:ext cx="2719647" cy="13343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DF8D3B-FF72-F24B-872D-5EDBC47AF199}"/>
              </a:ext>
            </a:extLst>
          </p:cNvPr>
          <p:cNvSpPr txBox="1"/>
          <p:nvPr/>
        </p:nvSpPr>
        <p:spPr>
          <a:xfrm>
            <a:off x="412826" y="4343233"/>
            <a:ext cx="42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D0C7FB-BC42-774C-85EB-FB12B223F961}"/>
              </a:ext>
            </a:extLst>
          </p:cNvPr>
          <p:cNvGrpSpPr/>
          <p:nvPr/>
        </p:nvGrpSpPr>
        <p:grpSpPr>
          <a:xfrm>
            <a:off x="1583336" y="4466480"/>
            <a:ext cx="3859713" cy="2188265"/>
            <a:chOff x="1765300" y="1543050"/>
            <a:chExt cx="3586541" cy="20574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10C1C2-D72C-304C-A2A7-D6AEC5E86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5288"/>
            <a:stretch/>
          </p:blipFill>
          <p:spPr>
            <a:xfrm>
              <a:off x="1765300" y="1543050"/>
              <a:ext cx="1387203" cy="2057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0D2CC0A-A383-8443-B327-0E3BE2423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9360"/>
            <a:stretch/>
          </p:blipFill>
          <p:spPr>
            <a:xfrm>
              <a:off x="3070568" y="1543050"/>
              <a:ext cx="2281273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24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Microsoft Macintosh PowerPoint</Application>
  <PresentationFormat>Widescreen</PresentationFormat>
  <Paragraphs>656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Figure 1</vt:lpstr>
      <vt:lpstr>Figure 2</vt:lpstr>
      <vt:lpstr>Figure 3</vt:lpstr>
      <vt:lpstr>PowerPoint Presentation</vt:lpstr>
      <vt:lpstr>Figure 4</vt:lpstr>
      <vt:lpstr>PowerPoint Presentation</vt:lpstr>
      <vt:lpstr>PowerPoint Presentation</vt:lpstr>
      <vt:lpstr>Figure 5</vt:lpstr>
      <vt:lpstr>Figure 6</vt:lpstr>
      <vt:lpstr>PowerPoint Presentation</vt:lpstr>
      <vt:lpstr>Figure 3</vt:lpstr>
      <vt:lpstr>ECoG vs SEEG final figures</vt:lpstr>
      <vt:lpstr>PowerPoint Presentation</vt:lpstr>
      <vt:lpstr>Figure 1 - methods</vt:lpstr>
      <vt:lpstr>Figure 2 – anatomy/distance/connectivity </vt:lpstr>
      <vt:lpstr>Figure 2 – anatomy/distance/connectivity </vt:lpstr>
      <vt:lpstr>Figure 3 – Mesoscale network structure </vt:lpstr>
      <vt:lpstr>Figure 4 – Relation to epileptogenic zone</vt:lpstr>
      <vt:lpstr>Figure 4 – Relation to epileptogenic zone</vt:lpstr>
      <vt:lpstr>Figure 5 – Epileptogenic zone localization</vt:lpstr>
      <vt:lpstr>Figure 5 – Epileptogenic zone localization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2020-09-01T14:19:53Z</dcterms:created>
  <dcterms:modified xsi:type="dcterms:W3CDTF">2020-09-23T18:31:49Z</dcterms:modified>
</cp:coreProperties>
</file>